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282" r:id="rId3"/>
    <p:sldId id="283" r:id="rId4"/>
    <p:sldId id="258" r:id="rId5"/>
    <p:sldId id="257" r:id="rId6"/>
    <p:sldId id="275" r:id="rId7"/>
    <p:sldId id="277" r:id="rId8"/>
    <p:sldId id="276" r:id="rId9"/>
    <p:sldId id="279" r:id="rId10"/>
    <p:sldId id="280" r:id="rId11"/>
    <p:sldId id="259" r:id="rId12"/>
    <p:sldId id="278" r:id="rId13"/>
    <p:sldId id="286" r:id="rId14"/>
    <p:sldId id="288" r:id="rId15"/>
    <p:sldId id="285" r:id="rId16"/>
    <p:sldId id="281" r:id="rId17"/>
    <p:sldId id="305" r:id="rId18"/>
    <p:sldId id="284" r:id="rId19"/>
    <p:sldId id="287" r:id="rId20"/>
    <p:sldId id="260" r:id="rId21"/>
    <p:sldId id="303" r:id="rId22"/>
    <p:sldId id="304" r:id="rId23"/>
    <p:sldId id="289" r:id="rId24"/>
    <p:sldId id="290" r:id="rId25"/>
    <p:sldId id="292" r:id="rId26"/>
    <p:sldId id="293" r:id="rId27"/>
    <p:sldId id="294" r:id="rId28"/>
    <p:sldId id="295" r:id="rId29"/>
    <p:sldId id="390" r:id="rId30"/>
    <p:sldId id="296" r:id="rId31"/>
    <p:sldId id="297" r:id="rId32"/>
    <p:sldId id="298" r:id="rId33"/>
    <p:sldId id="299" r:id="rId34"/>
    <p:sldId id="291" r:id="rId35"/>
    <p:sldId id="306" r:id="rId36"/>
    <p:sldId id="300" r:id="rId37"/>
    <p:sldId id="343" r:id="rId38"/>
    <p:sldId id="301" r:id="rId39"/>
    <p:sldId id="262" r:id="rId40"/>
    <p:sldId id="381" r:id="rId41"/>
    <p:sldId id="310" r:id="rId42"/>
    <p:sldId id="261" r:id="rId43"/>
    <p:sldId id="383" r:id="rId44"/>
    <p:sldId id="327" r:id="rId45"/>
    <p:sldId id="309" r:id="rId46"/>
    <p:sldId id="264" r:id="rId47"/>
    <p:sldId id="384" r:id="rId48"/>
    <p:sldId id="393" r:id="rId49"/>
    <p:sldId id="394" r:id="rId50"/>
    <p:sldId id="395" r:id="rId51"/>
    <p:sldId id="311" r:id="rId52"/>
    <p:sldId id="398" r:id="rId53"/>
    <p:sldId id="400" r:id="rId54"/>
    <p:sldId id="399" r:id="rId55"/>
    <p:sldId id="382" r:id="rId56"/>
    <p:sldId id="307" r:id="rId57"/>
    <p:sldId id="396" r:id="rId58"/>
    <p:sldId id="308" r:id="rId59"/>
    <p:sldId id="397" r:id="rId60"/>
    <p:sldId id="312" r:id="rId61"/>
    <p:sldId id="323" r:id="rId62"/>
    <p:sldId id="324" r:id="rId63"/>
    <p:sldId id="388" r:id="rId64"/>
    <p:sldId id="380" r:id="rId65"/>
    <p:sldId id="263" r:id="rId66"/>
    <p:sldId id="385" r:id="rId67"/>
    <p:sldId id="318" r:id="rId68"/>
    <p:sldId id="316" r:id="rId69"/>
    <p:sldId id="321" r:id="rId70"/>
    <p:sldId id="317" r:id="rId71"/>
    <p:sldId id="320" r:id="rId72"/>
    <p:sldId id="407" r:id="rId73"/>
    <p:sldId id="408" r:id="rId74"/>
    <p:sldId id="387" r:id="rId75"/>
    <p:sldId id="386" r:id="rId76"/>
    <p:sldId id="319" r:id="rId77"/>
    <p:sldId id="322" r:id="rId78"/>
    <p:sldId id="326" r:id="rId79"/>
    <p:sldId id="329" r:id="rId80"/>
    <p:sldId id="330" r:id="rId81"/>
    <p:sldId id="328" r:id="rId82"/>
    <p:sldId id="332" r:id="rId83"/>
    <p:sldId id="325" r:id="rId84"/>
    <p:sldId id="333" r:id="rId85"/>
    <p:sldId id="265" r:id="rId86"/>
    <p:sldId id="338" r:id="rId87"/>
    <p:sldId id="409" r:id="rId88"/>
    <p:sldId id="331" r:id="rId89"/>
    <p:sldId id="266" r:id="rId90"/>
    <p:sldId id="410" r:id="rId91"/>
    <p:sldId id="340" r:id="rId92"/>
    <p:sldId id="341" r:id="rId93"/>
    <p:sldId id="313" r:id="rId94"/>
    <p:sldId id="314" r:id="rId95"/>
    <p:sldId id="342" r:id="rId96"/>
    <p:sldId id="315" r:id="rId97"/>
    <p:sldId id="344" r:id="rId98"/>
    <p:sldId id="345" r:id="rId99"/>
    <p:sldId id="411" r:id="rId100"/>
    <p:sldId id="412" r:id="rId101"/>
    <p:sldId id="413" r:id="rId102"/>
    <p:sldId id="267" r:id="rId103"/>
    <p:sldId id="268" r:id="rId104"/>
    <p:sldId id="405" r:id="rId105"/>
    <p:sldId id="348" r:id="rId106"/>
    <p:sldId id="346" r:id="rId107"/>
    <p:sldId id="347" r:id="rId108"/>
    <p:sldId id="354" r:id="rId109"/>
    <p:sldId id="350" r:id="rId110"/>
    <p:sldId id="401" r:id="rId111"/>
    <p:sldId id="389" r:id="rId112"/>
    <p:sldId id="402" r:id="rId113"/>
    <p:sldId id="404" r:id="rId114"/>
    <p:sldId id="406" r:id="rId115"/>
    <p:sldId id="352" r:id="rId116"/>
    <p:sldId id="353" r:id="rId117"/>
    <p:sldId id="351" r:id="rId118"/>
    <p:sldId id="355" r:id="rId119"/>
    <p:sldId id="269" r:id="rId120"/>
    <p:sldId id="356" r:id="rId121"/>
    <p:sldId id="270" r:id="rId122"/>
    <p:sldId id="357" r:id="rId123"/>
    <p:sldId id="360" r:id="rId124"/>
    <p:sldId id="358" r:id="rId125"/>
    <p:sldId id="359" r:id="rId126"/>
    <p:sldId id="367" r:id="rId127"/>
    <p:sldId id="362" r:id="rId128"/>
    <p:sldId id="349" r:id="rId129"/>
    <p:sldId id="364" r:id="rId130"/>
    <p:sldId id="363" r:id="rId131"/>
    <p:sldId id="365" r:id="rId132"/>
    <p:sldId id="366" r:id="rId133"/>
    <p:sldId id="368" r:id="rId134"/>
    <p:sldId id="369" r:id="rId135"/>
    <p:sldId id="271" r:id="rId136"/>
    <p:sldId id="272" r:id="rId137"/>
    <p:sldId id="378" r:id="rId138"/>
    <p:sldId id="376" r:id="rId139"/>
    <p:sldId id="377" r:id="rId140"/>
    <p:sldId id="379" r:id="rId141"/>
    <p:sldId id="274" r:id="rId142"/>
    <p:sldId id="370" r:id="rId143"/>
    <p:sldId id="273" r:id="rId144"/>
    <p:sldId id="334" r:id="rId145"/>
    <p:sldId id="372" r:id="rId146"/>
    <p:sldId id="337" r:id="rId147"/>
    <p:sldId id="371" r:id="rId148"/>
    <p:sldId id="373" r:id="rId149"/>
    <p:sldId id="374" r:id="rId150"/>
    <p:sldId id="375" r:id="rId1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2. VueJS" id="{B3AC8B6B-ACE0-4E11-AC17-89E3945C7E5F}">
          <p14:sldIdLst>
            <p14:sldId id="256"/>
            <p14:sldId id="282"/>
            <p14:sldId id="283"/>
          </p14:sldIdLst>
        </p14:section>
        <p14:section name="Tema 8. Fundamentos de VUE.js" id="{3FC22B7E-BEFF-4209-8019-7A640873AC27}">
          <p14:sldIdLst>
            <p14:sldId id="258"/>
            <p14:sldId id="257"/>
            <p14:sldId id="275"/>
            <p14:sldId id="277"/>
            <p14:sldId id="276"/>
            <p14:sldId id="279"/>
            <p14:sldId id="280"/>
          </p14:sldIdLst>
        </p14:section>
        <p14:section name="Tema 9. Preparación del Entorno de Desarrollo" id="{C87484AC-783C-4A1D-A2C1-A47A23964007}">
          <p14:sldIdLst>
            <p14:sldId id="259"/>
            <p14:sldId id="278"/>
            <p14:sldId id="286"/>
            <p14:sldId id="288"/>
            <p14:sldId id="285"/>
            <p14:sldId id="281"/>
            <p14:sldId id="305"/>
            <p14:sldId id="284"/>
            <p14:sldId id="287"/>
            <p14:sldId id="260"/>
            <p14:sldId id="303"/>
            <p14:sldId id="304"/>
            <p14:sldId id="289"/>
            <p14:sldId id="290"/>
            <p14:sldId id="292"/>
            <p14:sldId id="293"/>
            <p14:sldId id="294"/>
            <p14:sldId id="295"/>
            <p14:sldId id="390"/>
            <p14:sldId id="296"/>
            <p14:sldId id="297"/>
            <p14:sldId id="298"/>
            <p14:sldId id="299"/>
            <p14:sldId id="291"/>
            <p14:sldId id="306"/>
            <p14:sldId id="300"/>
            <p14:sldId id="343"/>
            <p14:sldId id="301"/>
          </p14:sldIdLst>
        </p14:section>
        <p14:section name="Tema 10. Componentes" id="{5F76F2E0-CEFA-4782-A9DF-81AF39EE10AD}">
          <p14:sldIdLst>
            <p14:sldId id="262"/>
            <p14:sldId id="381"/>
            <p14:sldId id="310"/>
            <p14:sldId id="261"/>
            <p14:sldId id="383"/>
            <p14:sldId id="327"/>
            <p14:sldId id="309"/>
            <p14:sldId id="264"/>
            <p14:sldId id="384"/>
            <p14:sldId id="393"/>
            <p14:sldId id="394"/>
            <p14:sldId id="395"/>
            <p14:sldId id="311"/>
            <p14:sldId id="398"/>
            <p14:sldId id="400"/>
            <p14:sldId id="399"/>
            <p14:sldId id="382"/>
            <p14:sldId id="307"/>
            <p14:sldId id="396"/>
            <p14:sldId id="308"/>
            <p14:sldId id="397"/>
            <p14:sldId id="312"/>
            <p14:sldId id="323"/>
            <p14:sldId id="324"/>
            <p14:sldId id="388"/>
            <p14:sldId id="380"/>
          </p14:sldIdLst>
        </p14:section>
        <p14:section name="Tema 11. Trabajando con Bindings, Directivas y Filtros" id="{31C01478-C78F-40B7-9E35-E16C5935C267}">
          <p14:sldIdLst>
            <p14:sldId id="263"/>
            <p14:sldId id="385"/>
            <p14:sldId id="318"/>
            <p14:sldId id="316"/>
            <p14:sldId id="321"/>
            <p14:sldId id="317"/>
            <p14:sldId id="320"/>
            <p14:sldId id="407"/>
            <p14:sldId id="408"/>
            <p14:sldId id="387"/>
            <p14:sldId id="386"/>
            <p14:sldId id="319"/>
            <p14:sldId id="322"/>
            <p14:sldId id="326"/>
            <p14:sldId id="329"/>
            <p14:sldId id="330"/>
            <p14:sldId id="328"/>
            <p14:sldId id="332"/>
            <p14:sldId id="325"/>
            <p14:sldId id="333"/>
          </p14:sldIdLst>
        </p14:section>
        <p14:section name="Tema 12. Aplicando estilos de nuestra aplicación" id="{D18030E2-DFC6-4F4C-8600-F143610ABF8D}">
          <p14:sldIdLst>
            <p14:sldId id="265"/>
            <p14:sldId id="338"/>
            <p14:sldId id="409"/>
            <p14:sldId id="331"/>
            <p14:sldId id="266"/>
            <p14:sldId id="410"/>
            <p14:sldId id="340"/>
            <p14:sldId id="341"/>
            <p14:sldId id="313"/>
            <p14:sldId id="314"/>
            <p14:sldId id="342"/>
            <p14:sldId id="315"/>
            <p14:sldId id="344"/>
            <p14:sldId id="345"/>
            <p14:sldId id="411"/>
            <p14:sldId id="412"/>
            <p14:sldId id="413"/>
          </p14:sldIdLst>
        </p14:section>
        <p14:section name="Tema 13. Trabajando con rutas y servidores" id="{7EEC09C8-E197-4EB1-9816-559945BCFD10}">
          <p14:sldIdLst>
            <p14:sldId id="267"/>
            <p14:sldId id="268"/>
            <p14:sldId id="405"/>
            <p14:sldId id="348"/>
            <p14:sldId id="346"/>
            <p14:sldId id="347"/>
            <p14:sldId id="354"/>
            <p14:sldId id="350"/>
            <p14:sldId id="401"/>
            <p14:sldId id="389"/>
            <p14:sldId id="402"/>
            <p14:sldId id="404"/>
            <p14:sldId id="406"/>
            <p14:sldId id="352"/>
            <p14:sldId id="353"/>
            <p14:sldId id="351"/>
            <p14:sldId id="355"/>
          </p14:sldIdLst>
        </p14:section>
        <p14:section name="Tema 14. Aplicando patrones. El patrón de diseño Flux" id="{7457A378-3793-4557-A01E-E71C8DCD1564}">
          <p14:sldIdLst>
            <p14:sldId id="269"/>
            <p14:sldId id="356"/>
            <p14:sldId id="270"/>
            <p14:sldId id="357"/>
            <p14:sldId id="360"/>
            <p14:sldId id="358"/>
            <p14:sldId id="359"/>
            <p14:sldId id="367"/>
            <p14:sldId id="362"/>
            <p14:sldId id="349"/>
            <p14:sldId id="364"/>
            <p14:sldId id="363"/>
            <p14:sldId id="365"/>
            <p14:sldId id="366"/>
            <p14:sldId id="368"/>
            <p14:sldId id="369"/>
          </p14:sldIdLst>
        </p14:section>
        <p14:section name="Tema 15. Testing" id="{D98DA250-F421-4762-9678-D5B8D8CD8ADE}">
          <p14:sldIdLst>
            <p14:sldId id="271"/>
            <p14:sldId id="272"/>
            <p14:sldId id="378"/>
            <p14:sldId id="376"/>
            <p14:sldId id="377"/>
            <p14:sldId id="379"/>
          </p14:sldIdLst>
        </p14:section>
        <p14:section name="Tema 16. Despliegue de aplicaciones" id="{4981FFC1-95DD-40E9-B2BD-0984DC849422}">
          <p14:sldIdLst>
            <p14:sldId id="274"/>
            <p14:sldId id="370"/>
            <p14:sldId id="273"/>
            <p14:sldId id="334"/>
            <p14:sldId id="372"/>
            <p14:sldId id="337"/>
            <p14:sldId id="371"/>
            <p14:sldId id="373"/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7751E-2B2C-4784-8C63-E42CB9C69BFD}" v="362" dt="2020-04-27T17:03:38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9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9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erezo" userId="5ea20e796f35876f" providerId="LiveId" clId="{3597751E-2B2C-4784-8C63-E42CB9C69BFD}"/>
    <pc:docChg chg="undo redo custSel mod addSld delSld modSld sldOrd modSection">
      <pc:chgData name="Alejandro Cerezo" userId="5ea20e796f35876f" providerId="LiveId" clId="{3597751E-2B2C-4784-8C63-E42CB9C69BFD}" dt="2020-04-28T14:22:57.085" v="7248" actId="6549"/>
      <pc:docMkLst>
        <pc:docMk/>
      </pc:docMkLst>
      <pc:sldChg chg="modSp">
        <pc:chgData name="Alejandro Cerezo" userId="5ea20e796f35876f" providerId="LiveId" clId="{3597751E-2B2C-4784-8C63-E42CB9C69BFD}" dt="2020-04-10T16:52:33.385" v="4018" actId="113"/>
        <pc:sldMkLst>
          <pc:docMk/>
          <pc:sldMk cId="3116302579" sldId="268"/>
        </pc:sldMkLst>
        <pc:spChg chg="mod">
          <ac:chgData name="Alejandro Cerezo" userId="5ea20e796f35876f" providerId="LiveId" clId="{3597751E-2B2C-4784-8C63-E42CB9C69BFD}" dt="2020-04-10T16:52:33.385" v="4018" actId="113"/>
          <ac:spMkLst>
            <pc:docMk/>
            <pc:sldMk cId="3116302579" sldId="268"/>
            <ac:spMk id="5" creationId="{A6F3FA53-24A9-481F-B0FF-34E6C927910B}"/>
          </ac:spMkLst>
        </pc:spChg>
      </pc:sldChg>
      <pc:sldChg chg="addSp modSp">
        <pc:chgData name="Alejandro Cerezo" userId="5ea20e796f35876f" providerId="LiveId" clId="{3597751E-2B2C-4784-8C63-E42CB9C69BFD}" dt="2020-04-09T15:44:33.744" v="117" actId="20577"/>
        <pc:sldMkLst>
          <pc:docMk/>
          <pc:sldMk cId="3923124609" sldId="297"/>
        </pc:sldMkLst>
        <pc:spChg chg="add mod">
          <ac:chgData name="Alejandro Cerezo" userId="5ea20e796f35876f" providerId="LiveId" clId="{3597751E-2B2C-4784-8C63-E42CB9C69BFD}" dt="2020-04-09T15:44:33.744" v="117" actId="20577"/>
          <ac:spMkLst>
            <pc:docMk/>
            <pc:sldMk cId="3923124609" sldId="297"/>
            <ac:spMk id="3" creationId="{BED4F1E2-6688-46FB-8BED-1E55A5D8899C}"/>
          </ac:spMkLst>
        </pc:spChg>
        <pc:spChg chg="mod">
          <ac:chgData name="Alejandro Cerezo" userId="5ea20e796f35876f" providerId="LiveId" clId="{3597751E-2B2C-4784-8C63-E42CB9C69BFD}" dt="2020-04-09T15:41:07.527" v="66" actId="313"/>
          <ac:spMkLst>
            <pc:docMk/>
            <pc:sldMk cId="3923124609" sldId="297"/>
            <ac:spMk id="4" creationId="{130CC3DC-EE20-4CC6-B0F4-6B140251A2E8}"/>
          </ac:spMkLst>
        </pc:spChg>
        <pc:picChg chg="mod">
          <ac:chgData name="Alejandro Cerezo" userId="5ea20e796f35876f" providerId="LiveId" clId="{3597751E-2B2C-4784-8C63-E42CB9C69BFD}" dt="2020-04-09T15:43:04.629" v="80" actId="1076"/>
          <ac:picMkLst>
            <pc:docMk/>
            <pc:sldMk cId="3923124609" sldId="297"/>
            <ac:picMk id="6" creationId="{692072D0-F02D-49A4-9E7D-4BE984432CB8}"/>
          </ac:picMkLst>
        </pc:picChg>
      </pc:sldChg>
      <pc:sldChg chg="addSp delSp modSp ord">
        <pc:chgData name="Alejandro Cerezo" userId="5ea20e796f35876f" providerId="LiveId" clId="{3597751E-2B2C-4784-8C63-E42CB9C69BFD}" dt="2020-04-10T10:51:30.809" v="2682" actId="478"/>
        <pc:sldMkLst>
          <pc:docMk/>
          <pc:sldMk cId="378148091" sldId="311"/>
        </pc:sldMkLst>
        <pc:spChg chg="mod">
          <ac:chgData name="Alejandro Cerezo" userId="5ea20e796f35876f" providerId="LiveId" clId="{3597751E-2B2C-4784-8C63-E42CB9C69BFD}" dt="2020-04-10T09:37:37.892" v="1281"/>
          <ac:spMkLst>
            <pc:docMk/>
            <pc:sldMk cId="378148091" sldId="311"/>
            <ac:spMk id="2" creationId="{73B0E13C-CAAB-43B5-97F1-B9727B6DFE53}"/>
          </ac:spMkLst>
        </pc:spChg>
        <pc:spChg chg="del mod">
          <ac:chgData name="Alejandro Cerezo" userId="5ea20e796f35876f" providerId="LiveId" clId="{3597751E-2B2C-4784-8C63-E42CB9C69BFD}" dt="2020-04-10T09:45:00.086" v="1591" actId="478"/>
          <ac:spMkLst>
            <pc:docMk/>
            <pc:sldMk cId="378148091" sldId="311"/>
            <ac:spMk id="4" creationId="{31FE89B4-71B7-4B9D-A056-930FE853E585}"/>
          </ac:spMkLst>
        </pc:spChg>
        <pc:spChg chg="add del mod">
          <ac:chgData name="Alejandro Cerezo" userId="5ea20e796f35876f" providerId="LiveId" clId="{3597751E-2B2C-4784-8C63-E42CB9C69BFD}" dt="2020-04-10T09:45:03.779" v="1593" actId="478"/>
          <ac:spMkLst>
            <pc:docMk/>
            <pc:sldMk cId="378148091" sldId="311"/>
            <ac:spMk id="5" creationId="{0B8F8B85-161C-4708-B712-BC95CF9F0E87}"/>
          </ac:spMkLst>
        </pc:spChg>
        <pc:spChg chg="add mod">
          <ac:chgData name="Alejandro Cerezo" userId="5ea20e796f35876f" providerId="LiveId" clId="{3597751E-2B2C-4784-8C63-E42CB9C69BFD}" dt="2020-04-10T09:46:23.735" v="1604" actId="790"/>
          <ac:spMkLst>
            <pc:docMk/>
            <pc:sldMk cId="378148091" sldId="311"/>
            <ac:spMk id="6" creationId="{03024E62-21AF-47C3-9D39-5F235095EF56}"/>
          </ac:spMkLst>
        </pc:spChg>
        <pc:spChg chg="add del mod">
          <ac:chgData name="Alejandro Cerezo" userId="5ea20e796f35876f" providerId="LiveId" clId="{3597751E-2B2C-4784-8C63-E42CB9C69BFD}" dt="2020-04-10T10:51:30.530" v="2681" actId="478"/>
          <ac:spMkLst>
            <pc:docMk/>
            <pc:sldMk cId="378148091" sldId="311"/>
            <ac:spMk id="7" creationId="{9FD514C3-8DED-4138-9D72-73FE58B51B5E}"/>
          </ac:spMkLst>
        </pc:spChg>
        <pc:spChg chg="add mod">
          <ac:chgData name="Alejandro Cerezo" userId="5ea20e796f35876f" providerId="LiveId" clId="{3597751E-2B2C-4784-8C63-E42CB9C69BFD}" dt="2020-04-10T09:47:17.302" v="1651" actId="13822"/>
          <ac:spMkLst>
            <pc:docMk/>
            <pc:sldMk cId="378148091" sldId="311"/>
            <ac:spMk id="8" creationId="{B1BAB303-E90B-40F1-AF4D-BEC58168E69F}"/>
          </ac:spMkLst>
        </pc:spChg>
        <pc:spChg chg="del mod">
          <ac:chgData name="Alejandro Cerezo" userId="5ea20e796f35876f" providerId="LiveId" clId="{3597751E-2B2C-4784-8C63-E42CB9C69BFD}" dt="2020-04-10T10:27:29.688" v="2226" actId="478"/>
          <ac:spMkLst>
            <pc:docMk/>
            <pc:sldMk cId="378148091" sldId="311"/>
            <ac:spMk id="9" creationId="{266D0F2E-7232-4981-9250-27E8E351CD95}"/>
          </ac:spMkLst>
        </pc:spChg>
        <pc:spChg chg="add del mod">
          <ac:chgData name="Alejandro Cerezo" userId="5ea20e796f35876f" providerId="LiveId" clId="{3597751E-2B2C-4784-8C63-E42CB9C69BFD}" dt="2020-04-10T10:51:30.809" v="2682" actId="478"/>
          <ac:spMkLst>
            <pc:docMk/>
            <pc:sldMk cId="378148091" sldId="311"/>
            <ac:spMk id="16" creationId="{20C2A64B-A6C7-492A-BC44-D4234BDD3456}"/>
          </ac:spMkLst>
        </pc:spChg>
      </pc:sldChg>
      <pc:sldChg chg="addSp modSp">
        <pc:chgData name="Alejandro Cerezo" userId="5ea20e796f35876f" providerId="LiveId" clId="{3597751E-2B2C-4784-8C63-E42CB9C69BFD}" dt="2020-04-10T11:18:13.968" v="3301" actId="20577"/>
        <pc:sldMkLst>
          <pc:docMk/>
          <pc:sldMk cId="3238896440" sldId="312"/>
        </pc:sldMkLst>
        <pc:spChg chg="add mod">
          <ac:chgData name="Alejandro Cerezo" userId="5ea20e796f35876f" providerId="LiveId" clId="{3597751E-2B2C-4784-8C63-E42CB9C69BFD}" dt="2020-04-09T15:57:52.968" v="181" actId="1076"/>
          <ac:spMkLst>
            <pc:docMk/>
            <pc:sldMk cId="3238896440" sldId="312"/>
            <ac:spMk id="2" creationId="{4684F238-19B9-4943-899D-3FD55F8452ED}"/>
          </ac:spMkLst>
        </pc:spChg>
        <pc:spChg chg="mod">
          <ac:chgData name="Alejandro Cerezo" userId="5ea20e796f35876f" providerId="LiveId" clId="{3597751E-2B2C-4784-8C63-E42CB9C69BFD}" dt="2020-04-10T11:18:13.968" v="3301" actId="20577"/>
          <ac:spMkLst>
            <pc:docMk/>
            <pc:sldMk cId="3238896440" sldId="312"/>
            <ac:spMk id="7" creationId="{35542848-07F4-4943-B1E1-E469A7786499}"/>
          </ac:spMkLst>
        </pc:spChg>
      </pc:sldChg>
      <pc:sldChg chg="ord">
        <pc:chgData name="Alejandro Cerezo" userId="5ea20e796f35876f" providerId="LiveId" clId="{3597751E-2B2C-4784-8C63-E42CB9C69BFD}" dt="2020-04-26T15:41:11.698" v="5447"/>
        <pc:sldMkLst>
          <pc:docMk/>
          <pc:sldMk cId="1746400442" sldId="316"/>
        </pc:sldMkLst>
      </pc:sldChg>
      <pc:sldChg chg="ord">
        <pc:chgData name="Alejandro Cerezo" userId="5ea20e796f35876f" providerId="LiveId" clId="{3597751E-2B2C-4784-8C63-E42CB9C69BFD}" dt="2020-04-26T15:41:11.698" v="5447"/>
        <pc:sldMkLst>
          <pc:docMk/>
          <pc:sldMk cId="3896324238" sldId="321"/>
        </pc:sldMkLst>
      </pc:sldChg>
      <pc:sldChg chg="modSp">
        <pc:chgData name="Alejandro Cerezo" userId="5ea20e796f35876f" providerId="LiveId" clId="{3597751E-2B2C-4784-8C63-E42CB9C69BFD}" dt="2020-04-27T15:07:08.281" v="7175"/>
        <pc:sldMkLst>
          <pc:docMk/>
          <pc:sldMk cId="3897313097" sldId="329"/>
        </pc:sldMkLst>
        <pc:spChg chg="mod">
          <ac:chgData name="Alejandro Cerezo" userId="5ea20e796f35876f" providerId="LiveId" clId="{3597751E-2B2C-4784-8C63-E42CB9C69BFD}" dt="2020-04-27T15:07:08.281" v="7175"/>
          <ac:spMkLst>
            <pc:docMk/>
            <pc:sldMk cId="3897313097" sldId="329"/>
            <ac:spMk id="11" creationId="{5B88ABCB-55BB-410D-8685-C9C710A142D1}"/>
          </ac:spMkLst>
        </pc:spChg>
      </pc:sldChg>
      <pc:sldChg chg="addSp modSp ord">
        <pc:chgData name="Alejandro Cerezo" userId="5ea20e796f35876f" providerId="LiveId" clId="{3597751E-2B2C-4784-8C63-E42CB9C69BFD}" dt="2020-04-26T16:43:18.630" v="6266" actId="1076"/>
        <pc:sldMkLst>
          <pc:docMk/>
          <pc:sldMk cId="1465737964" sldId="331"/>
        </pc:sldMkLst>
        <pc:spChg chg="mod">
          <ac:chgData name="Alejandro Cerezo" userId="5ea20e796f35876f" providerId="LiveId" clId="{3597751E-2B2C-4784-8C63-E42CB9C69BFD}" dt="2020-04-26T16:24:39.092" v="6205" actId="790"/>
          <ac:spMkLst>
            <pc:docMk/>
            <pc:sldMk cId="1465737964" sldId="331"/>
            <ac:spMk id="2" creationId="{73B0E13C-CAAB-43B5-97F1-B9727B6DFE53}"/>
          </ac:spMkLst>
        </pc:spChg>
        <pc:spChg chg="mod">
          <ac:chgData name="Alejandro Cerezo" userId="5ea20e796f35876f" providerId="LiveId" clId="{3597751E-2B2C-4784-8C63-E42CB9C69BFD}" dt="2020-04-26T16:39:52.407" v="6242" actId="1076"/>
          <ac:spMkLst>
            <pc:docMk/>
            <pc:sldMk cId="1465737964" sldId="331"/>
            <ac:spMk id="3" creationId="{8BFE6DDD-4416-4C1B-880C-828069D7F32D}"/>
          </ac:spMkLst>
        </pc:spChg>
        <pc:spChg chg="mod">
          <ac:chgData name="Alejandro Cerezo" userId="5ea20e796f35876f" providerId="LiveId" clId="{3597751E-2B2C-4784-8C63-E42CB9C69BFD}" dt="2020-04-26T16:39:52.407" v="6242" actId="1076"/>
          <ac:spMkLst>
            <pc:docMk/>
            <pc:sldMk cId="1465737964" sldId="331"/>
            <ac:spMk id="5" creationId="{E51F92F7-1B6A-47E8-8DEB-F019E9A56AC0}"/>
          </ac:spMkLst>
        </pc:spChg>
        <pc:spChg chg="add mod">
          <ac:chgData name="Alejandro Cerezo" userId="5ea20e796f35876f" providerId="LiveId" clId="{3597751E-2B2C-4784-8C63-E42CB9C69BFD}" dt="2020-04-26T16:39:52.407" v="6242" actId="1076"/>
          <ac:spMkLst>
            <pc:docMk/>
            <pc:sldMk cId="1465737964" sldId="331"/>
            <ac:spMk id="6" creationId="{5946D595-0136-4D12-A95B-D912B09C509A}"/>
          </ac:spMkLst>
        </pc:spChg>
        <pc:spChg chg="add mod">
          <ac:chgData name="Alejandro Cerezo" userId="5ea20e796f35876f" providerId="LiveId" clId="{3597751E-2B2C-4784-8C63-E42CB9C69BFD}" dt="2020-04-26T16:43:18.630" v="6266" actId="1076"/>
          <ac:spMkLst>
            <pc:docMk/>
            <pc:sldMk cId="1465737964" sldId="331"/>
            <ac:spMk id="9" creationId="{B468ADBF-776B-4C98-867E-EEB4A9972EBC}"/>
          </ac:spMkLst>
        </pc:spChg>
        <pc:spChg chg="add mod">
          <ac:chgData name="Alejandro Cerezo" userId="5ea20e796f35876f" providerId="LiveId" clId="{3597751E-2B2C-4784-8C63-E42CB9C69BFD}" dt="2020-04-26T16:39:52.407" v="6242" actId="1076"/>
          <ac:spMkLst>
            <pc:docMk/>
            <pc:sldMk cId="1465737964" sldId="331"/>
            <ac:spMk id="11" creationId="{08B37EBE-1CD6-4FB8-8A55-3F405D088FDC}"/>
          </ac:spMkLst>
        </pc:spChg>
        <pc:picChg chg="add mod">
          <ac:chgData name="Alejandro Cerezo" userId="5ea20e796f35876f" providerId="LiveId" clId="{3597751E-2B2C-4784-8C63-E42CB9C69BFD}" dt="2020-04-26T16:41:46.238" v="6252" actId="1076"/>
          <ac:picMkLst>
            <pc:docMk/>
            <pc:sldMk cId="1465737964" sldId="331"/>
            <ac:picMk id="7" creationId="{3BD1EC7F-C1ED-4CFC-A839-308ECB01E9EE}"/>
          </ac:picMkLst>
        </pc:picChg>
        <pc:picChg chg="add mod">
          <ac:chgData name="Alejandro Cerezo" userId="5ea20e796f35876f" providerId="LiveId" clId="{3597751E-2B2C-4784-8C63-E42CB9C69BFD}" dt="2020-04-26T16:41:48.773" v="6253" actId="1076"/>
          <ac:picMkLst>
            <pc:docMk/>
            <pc:sldMk cId="1465737964" sldId="331"/>
            <ac:picMk id="8" creationId="{D39F5CB4-8F7E-4808-8D1F-576C2E83EFB0}"/>
          </ac:picMkLst>
        </pc:picChg>
      </pc:sldChg>
      <pc:sldChg chg="modSp">
        <pc:chgData name="Alejandro Cerezo" userId="5ea20e796f35876f" providerId="LiveId" clId="{3597751E-2B2C-4784-8C63-E42CB9C69BFD}" dt="2020-04-27T17:04:22.630" v="7188" actId="1076"/>
        <pc:sldMkLst>
          <pc:docMk/>
          <pc:sldMk cId="1398202323" sldId="332"/>
        </pc:sldMkLst>
        <pc:spChg chg="mod">
          <ac:chgData name="Alejandro Cerezo" userId="5ea20e796f35876f" providerId="LiveId" clId="{3597751E-2B2C-4784-8C63-E42CB9C69BFD}" dt="2020-04-27T17:04:13.947" v="7187" actId="6549"/>
          <ac:spMkLst>
            <pc:docMk/>
            <pc:sldMk cId="1398202323" sldId="332"/>
            <ac:spMk id="11" creationId="{5B88ABCB-55BB-410D-8685-C9C710A142D1}"/>
          </ac:spMkLst>
        </pc:spChg>
        <pc:spChg chg="mod">
          <ac:chgData name="Alejandro Cerezo" userId="5ea20e796f35876f" providerId="LiveId" clId="{3597751E-2B2C-4784-8C63-E42CB9C69BFD}" dt="2020-04-27T17:04:22.630" v="7188" actId="1076"/>
          <ac:spMkLst>
            <pc:docMk/>
            <pc:sldMk cId="1398202323" sldId="332"/>
            <ac:spMk id="12" creationId="{8E6533E0-D70E-4F08-91A1-A6840A4E9CCA}"/>
          </ac:spMkLst>
        </pc:spChg>
      </pc:sldChg>
      <pc:sldChg chg="modSp">
        <pc:chgData name="Alejandro Cerezo" userId="5ea20e796f35876f" providerId="LiveId" clId="{3597751E-2B2C-4784-8C63-E42CB9C69BFD}" dt="2020-04-27T17:05:53.966" v="7245" actId="1076"/>
        <pc:sldMkLst>
          <pc:docMk/>
          <pc:sldMk cId="1656621927" sldId="333"/>
        </pc:sldMkLst>
        <pc:spChg chg="mod">
          <ac:chgData name="Alejandro Cerezo" userId="5ea20e796f35876f" providerId="LiveId" clId="{3597751E-2B2C-4784-8C63-E42CB9C69BFD}" dt="2020-04-27T17:05:50.862" v="7244" actId="1076"/>
          <ac:spMkLst>
            <pc:docMk/>
            <pc:sldMk cId="1656621927" sldId="333"/>
            <ac:spMk id="11" creationId="{5B88ABCB-55BB-410D-8685-C9C710A142D1}"/>
          </ac:spMkLst>
        </pc:spChg>
        <pc:spChg chg="mod">
          <ac:chgData name="Alejandro Cerezo" userId="5ea20e796f35876f" providerId="LiveId" clId="{3597751E-2B2C-4784-8C63-E42CB9C69BFD}" dt="2020-04-27T17:05:53.966" v="7245" actId="1076"/>
          <ac:spMkLst>
            <pc:docMk/>
            <pc:sldMk cId="1656621927" sldId="333"/>
            <ac:spMk id="12" creationId="{8E6533E0-D70E-4F08-91A1-A6840A4E9CCA}"/>
          </ac:spMkLst>
        </pc:spChg>
      </pc:sldChg>
      <pc:sldChg chg="addSp modSp">
        <pc:chgData name="Alejandro Cerezo" userId="5ea20e796f35876f" providerId="LiveId" clId="{3597751E-2B2C-4784-8C63-E42CB9C69BFD}" dt="2020-04-10T18:05:46.347" v="5052" actId="14100"/>
        <pc:sldMkLst>
          <pc:docMk/>
          <pc:sldMk cId="1317263198" sldId="346"/>
        </pc:sldMkLst>
        <pc:spChg chg="mod">
          <ac:chgData name="Alejandro Cerezo" userId="5ea20e796f35876f" providerId="LiveId" clId="{3597751E-2B2C-4784-8C63-E42CB9C69BFD}" dt="2020-04-10T18:05:46.347" v="5052" actId="14100"/>
          <ac:spMkLst>
            <pc:docMk/>
            <pc:sldMk cId="1317263198" sldId="346"/>
            <ac:spMk id="2" creationId="{A90A7FF8-F9C9-46BD-AA39-9C57E7270311}"/>
          </ac:spMkLst>
        </pc:spChg>
        <pc:spChg chg="mod">
          <ac:chgData name="Alejandro Cerezo" userId="5ea20e796f35876f" providerId="LiveId" clId="{3597751E-2B2C-4784-8C63-E42CB9C69BFD}" dt="2020-04-10T17:59:35.428" v="4922" actId="790"/>
          <ac:spMkLst>
            <pc:docMk/>
            <pc:sldMk cId="1317263198" sldId="346"/>
            <ac:spMk id="3" creationId="{B5D2FC8E-1F5C-4961-A802-7FA582DA0A39}"/>
          </ac:spMkLst>
        </pc:spChg>
        <pc:spChg chg="add mod">
          <ac:chgData name="Alejandro Cerezo" userId="5ea20e796f35876f" providerId="LiveId" clId="{3597751E-2B2C-4784-8C63-E42CB9C69BFD}" dt="2020-04-10T18:03:58.352" v="5046" actId="1076"/>
          <ac:spMkLst>
            <pc:docMk/>
            <pc:sldMk cId="1317263198" sldId="346"/>
            <ac:spMk id="4" creationId="{B6CA6083-4926-4465-B715-A4545ED3DDE2}"/>
          </ac:spMkLst>
        </pc:spChg>
        <pc:spChg chg="add mod">
          <ac:chgData name="Alejandro Cerezo" userId="5ea20e796f35876f" providerId="LiveId" clId="{3597751E-2B2C-4784-8C63-E42CB9C69BFD}" dt="2020-04-10T18:04:52.823" v="5049" actId="2085"/>
          <ac:spMkLst>
            <pc:docMk/>
            <pc:sldMk cId="1317263198" sldId="346"/>
            <ac:spMk id="5" creationId="{B4035AA8-3B6A-4635-92DC-5F693A60F440}"/>
          </ac:spMkLst>
        </pc:spChg>
        <pc:cxnChg chg="add mod">
          <ac:chgData name="Alejandro Cerezo" userId="5ea20e796f35876f" providerId="LiveId" clId="{3597751E-2B2C-4784-8C63-E42CB9C69BFD}" dt="2020-04-10T18:05:41.669" v="5051" actId="1582"/>
          <ac:cxnSpMkLst>
            <pc:docMk/>
            <pc:sldMk cId="1317263198" sldId="346"/>
            <ac:cxnSpMk id="7" creationId="{C10EA4AE-2AC1-461D-BA34-C25D246CDF96}"/>
          </ac:cxnSpMkLst>
        </pc:cxnChg>
      </pc:sldChg>
      <pc:sldChg chg="modSp">
        <pc:chgData name="Alejandro Cerezo" userId="5ea20e796f35876f" providerId="LiveId" clId="{3597751E-2B2C-4784-8C63-E42CB9C69BFD}" dt="2020-04-10T17:07:08.593" v="4572" actId="6549"/>
        <pc:sldMkLst>
          <pc:docMk/>
          <pc:sldMk cId="2588946469" sldId="348"/>
        </pc:sldMkLst>
        <pc:spChg chg="mod">
          <ac:chgData name="Alejandro Cerezo" userId="5ea20e796f35876f" providerId="LiveId" clId="{3597751E-2B2C-4784-8C63-E42CB9C69BFD}" dt="2020-04-10T17:07:08.593" v="4572" actId="6549"/>
          <ac:spMkLst>
            <pc:docMk/>
            <pc:sldMk cId="2588946469" sldId="348"/>
            <ac:spMk id="3" creationId="{7653DF9E-F4FC-4E20-88F9-D320844859B4}"/>
          </ac:spMkLst>
        </pc:spChg>
      </pc:sldChg>
      <pc:sldChg chg="modSp">
        <pc:chgData name="Alejandro Cerezo" userId="5ea20e796f35876f" providerId="LiveId" clId="{3597751E-2B2C-4784-8C63-E42CB9C69BFD}" dt="2020-04-10T11:45:50.107" v="3556" actId="20577"/>
        <pc:sldMkLst>
          <pc:docMk/>
          <pc:sldMk cId="2778458068" sldId="350"/>
        </pc:sldMkLst>
        <pc:spChg chg="mod">
          <ac:chgData name="Alejandro Cerezo" userId="5ea20e796f35876f" providerId="LiveId" clId="{3597751E-2B2C-4784-8C63-E42CB9C69BFD}" dt="2020-04-10T11:45:50.107" v="3556" actId="20577"/>
          <ac:spMkLst>
            <pc:docMk/>
            <pc:sldMk cId="2778458068" sldId="350"/>
            <ac:spMk id="2" creationId="{7CD92C34-EBF4-4D51-A9C1-BD8F3457F625}"/>
          </ac:spMkLst>
        </pc:spChg>
        <pc:spChg chg="mod">
          <ac:chgData name="Alejandro Cerezo" userId="5ea20e796f35876f" providerId="LiveId" clId="{3597751E-2B2C-4784-8C63-E42CB9C69BFD}" dt="2020-04-10T11:30:57.194" v="3332" actId="790"/>
          <ac:spMkLst>
            <pc:docMk/>
            <pc:sldMk cId="2778458068" sldId="350"/>
            <ac:spMk id="3" creationId="{D8737879-E618-4698-8616-7ACA699E48C0}"/>
          </ac:spMkLst>
        </pc:spChg>
      </pc:sldChg>
      <pc:sldChg chg="modSp">
        <pc:chgData name="Alejandro Cerezo" userId="5ea20e796f35876f" providerId="LiveId" clId="{3597751E-2B2C-4784-8C63-E42CB9C69BFD}" dt="2020-04-10T11:44:02.614" v="3544" actId="255"/>
        <pc:sldMkLst>
          <pc:docMk/>
          <pc:sldMk cId="1767542823" sldId="351"/>
        </pc:sldMkLst>
        <pc:spChg chg="mod">
          <ac:chgData name="Alejandro Cerezo" userId="5ea20e796f35876f" providerId="LiveId" clId="{3597751E-2B2C-4784-8C63-E42CB9C69BFD}" dt="2020-04-10T11:33:26.665" v="3358" actId="20577"/>
          <ac:spMkLst>
            <pc:docMk/>
            <pc:sldMk cId="1767542823" sldId="351"/>
            <ac:spMk id="2" creationId="{03B2B1F5-D9B1-429B-8437-C6E247A0D4E2}"/>
          </ac:spMkLst>
        </pc:spChg>
        <pc:graphicFrameChg chg="mod">
          <ac:chgData name="Alejandro Cerezo" userId="5ea20e796f35876f" providerId="LiveId" clId="{3597751E-2B2C-4784-8C63-E42CB9C69BFD}" dt="2020-04-10T11:44:02.614" v="3544" actId="255"/>
          <ac:graphicFrameMkLst>
            <pc:docMk/>
            <pc:sldMk cId="1767542823" sldId="351"/>
            <ac:graphicFrameMk id="5" creationId="{C36ADE50-B2DF-49B7-B578-EEE3988106DA}"/>
          </ac:graphicFrameMkLst>
        </pc:graphicFrameChg>
      </pc:sldChg>
      <pc:sldChg chg="modSp">
        <pc:chgData name="Alejandro Cerezo" userId="5ea20e796f35876f" providerId="LiveId" clId="{3597751E-2B2C-4784-8C63-E42CB9C69BFD}" dt="2020-04-10T11:29:36.620" v="3311" actId="14100"/>
        <pc:sldMkLst>
          <pc:docMk/>
          <pc:sldMk cId="965428763" sldId="352"/>
        </pc:sldMkLst>
        <pc:spChg chg="mod">
          <ac:chgData name="Alejandro Cerezo" userId="5ea20e796f35876f" providerId="LiveId" clId="{3597751E-2B2C-4784-8C63-E42CB9C69BFD}" dt="2020-04-10T11:29:36.620" v="3311" actId="14100"/>
          <ac:spMkLst>
            <pc:docMk/>
            <pc:sldMk cId="965428763" sldId="352"/>
            <ac:spMk id="2" creationId="{1B11BD5B-CFF9-4CE3-AB74-5BAA7FBB73FD}"/>
          </ac:spMkLst>
        </pc:spChg>
      </pc:sldChg>
      <pc:sldChg chg="modSp">
        <pc:chgData name="Alejandro Cerezo" userId="5ea20e796f35876f" providerId="LiveId" clId="{3597751E-2B2C-4784-8C63-E42CB9C69BFD}" dt="2020-04-09T15:50:36.040" v="123" actId="20577"/>
        <pc:sldMkLst>
          <pc:docMk/>
          <pc:sldMk cId="1172241837" sldId="382"/>
        </pc:sldMkLst>
        <pc:spChg chg="mod">
          <ac:chgData name="Alejandro Cerezo" userId="5ea20e796f35876f" providerId="LiveId" clId="{3597751E-2B2C-4784-8C63-E42CB9C69BFD}" dt="2020-04-09T15:50:36.040" v="123" actId="20577"/>
          <ac:spMkLst>
            <pc:docMk/>
            <pc:sldMk cId="1172241837" sldId="382"/>
            <ac:spMk id="2" creationId="{366A5F45-29DA-43D9-ACC2-1B2E5AC6B340}"/>
          </ac:spMkLst>
        </pc:spChg>
      </pc:sldChg>
      <pc:sldChg chg="modSp ord">
        <pc:chgData name="Alejandro Cerezo" userId="5ea20e796f35876f" providerId="LiveId" clId="{3597751E-2B2C-4784-8C63-E42CB9C69BFD}" dt="2020-04-10T11:52:55.309" v="3826" actId="27636"/>
        <pc:sldMkLst>
          <pc:docMk/>
          <pc:sldMk cId="2596691118" sldId="389"/>
        </pc:sldMkLst>
        <pc:spChg chg="mod">
          <ac:chgData name="Alejandro Cerezo" userId="5ea20e796f35876f" providerId="LiveId" clId="{3597751E-2B2C-4784-8C63-E42CB9C69BFD}" dt="2020-04-10T11:52:55.309" v="3826" actId="27636"/>
          <ac:spMkLst>
            <pc:docMk/>
            <pc:sldMk cId="2596691118" sldId="389"/>
            <ac:spMk id="6" creationId="{2372F9C6-BA14-4374-BF5E-B34A690E5B2B}"/>
          </ac:spMkLst>
        </pc:spChg>
      </pc:sldChg>
      <pc:sldChg chg="addSp delSp modSp add mod setBg">
        <pc:chgData name="Alejandro Cerezo" userId="5ea20e796f35876f" providerId="LiveId" clId="{3597751E-2B2C-4784-8C63-E42CB9C69BFD}" dt="2020-04-10T10:36:57.025" v="2629" actId="26606"/>
        <pc:sldMkLst>
          <pc:docMk/>
          <pc:sldMk cId="1378833182" sldId="390"/>
        </pc:sldMkLst>
        <pc:spChg chg="del">
          <ac:chgData name="Alejandro Cerezo" userId="5ea20e796f35876f" providerId="LiveId" clId="{3597751E-2B2C-4784-8C63-E42CB9C69BFD}" dt="2020-04-09T15:37:44.619" v="1"/>
          <ac:spMkLst>
            <pc:docMk/>
            <pc:sldMk cId="1378833182" sldId="390"/>
            <ac:spMk id="2" creationId="{F89B9DFA-3807-4215-AE55-2FD3B7C73034}"/>
          </ac:spMkLst>
        </pc:spChg>
        <pc:spChg chg="del">
          <ac:chgData name="Alejandro Cerezo" userId="5ea20e796f35876f" providerId="LiveId" clId="{3597751E-2B2C-4784-8C63-E42CB9C69BFD}" dt="2020-04-09T15:37:44.619" v="1"/>
          <ac:spMkLst>
            <pc:docMk/>
            <pc:sldMk cId="1378833182" sldId="390"/>
            <ac:spMk id="3" creationId="{D6F92A81-D91C-4CF0-9911-357AD6426971}"/>
          </ac:spMkLst>
        </pc:spChg>
        <pc:spChg chg="del">
          <ac:chgData name="Alejandro Cerezo" userId="5ea20e796f35876f" providerId="LiveId" clId="{3597751E-2B2C-4784-8C63-E42CB9C69BFD}" dt="2020-04-09T15:37:44.619" v="1"/>
          <ac:spMkLst>
            <pc:docMk/>
            <pc:sldMk cId="1378833182" sldId="390"/>
            <ac:spMk id="4" creationId="{21CDCA47-A2BC-4E14-B503-CD53FAA834B1}"/>
          </ac:spMkLst>
        </pc:spChg>
        <pc:spChg chg="add mod">
          <ac:chgData name="Alejandro Cerezo" userId="5ea20e796f35876f" providerId="LiveId" clId="{3597751E-2B2C-4784-8C63-E42CB9C69BFD}" dt="2020-04-10T10:36:57.025" v="2629" actId="26606"/>
          <ac:spMkLst>
            <pc:docMk/>
            <pc:sldMk cId="1378833182" sldId="390"/>
            <ac:spMk id="5" creationId="{E25CDF9A-53A4-4B57-96E5-72476955CFE0}"/>
          </ac:spMkLst>
        </pc:spChg>
        <pc:spChg chg="add del mod">
          <ac:chgData name="Alejandro Cerezo" userId="5ea20e796f35876f" providerId="LiveId" clId="{3597751E-2B2C-4784-8C63-E42CB9C69BFD}" dt="2020-04-10T10:36:57.025" v="2629" actId="26606"/>
          <ac:spMkLst>
            <pc:docMk/>
            <pc:sldMk cId="1378833182" sldId="390"/>
            <ac:spMk id="6" creationId="{02ABAB37-6286-4D67-9BC9-4E7427D1153A}"/>
          </ac:spMkLst>
        </pc:spChg>
        <pc:spChg chg="add">
          <ac:chgData name="Alejandro Cerezo" userId="5ea20e796f35876f" providerId="LiveId" clId="{3597751E-2B2C-4784-8C63-E42CB9C69BFD}" dt="2020-04-10T10:36:57.025" v="2629" actId="26606"/>
          <ac:spMkLst>
            <pc:docMk/>
            <pc:sldMk cId="1378833182" sldId="390"/>
            <ac:spMk id="13" creationId="{07E773EB-1EC1-4E49-9DE2-E6F460497242}"/>
          </ac:spMkLst>
        </pc:spChg>
        <pc:graphicFrameChg chg="add">
          <ac:chgData name="Alejandro Cerezo" userId="5ea20e796f35876f" providerId="LiveId" clId="{3597751E-2B2C-4784-8C63-E42CB9C69BFD}" dt="2020-04-10T10:36:57.025" v="2629" actId="26606"/>
          <ac:graphicFrameMkLst>
            <pc:docMk/>
            <pc:sldMk cId="1378833182" sldId="390"/>
            <ac:graphicFrameMk id="8" creationId="{3F93B723-B061-4A02-9C82-12B8BF999CD3}"/>
          </ac:graphicFrameMkLst>
        </pc:graphicFrameChg>
      </pc:sldChg>
      <pc:sldChg chg="addSp delSp modSp add del ord">
        <pc:chgData name="Alejandro Cerezo" userId="5ea20e796f35876f" providerId="LiveId" clId="{3597751E-2B2C-4784-8C63-E42CB9C69BFD}" dt="2020-04-10T10:20:43.547" v="1770" actId="47"/>
        <pc:sldMkLst>
          <pc:docMk/>
          <pc:sldMk cId="2654054088" sldId="391"/>
        </pc:sldMkLst>
        <pc:spChg chg="mod">
          <ac:chgData name="Alejandro Cerezo" userId="5ea20e796f35876f" providerId="LiveId" clId="{3597751E-2B2C-4784-8C63-E42CB9C69BFD}" dt="2020-04-09T15:50:46.371" v="135" actId="20577"/>
          <ac:spMkLst>
            <pc:docMk/>
            <pc:sldMk cId="2654054088" sldId="391"/>
            <ac:spMk id="2" creationId="{8A095BDB-1AD5-4DEF-A808-E2E681F58012}"/>
          </ac:spMkLst>
        </pc:spChg>
        <pc:spChg chg="mod">
          <ac:chgData name="Alejandro Cerezo" userId="5ea20e796f35876f" providerId="LiveId" clId="{3597751E-2B2C-4784-8C63-E42CB9C69BFD}" dt="2020-04-10T10:19:58.450" v="1760" actId="21"/>
          <ac:spMkLst>
            <pc:docMk/>
            <pc:sldMk cId="2654054088" sldId="391"/>
            <ac:spMk id="3" creationId="{EDC39B77-0EBB-40E5-9B06-EB7D51A9052B}"/>
          </ac:spMkLst>
        </pc:spChg>
        <pc:spChg chg="add del mod">
          <ac:chgData name="Alejandro Cerezo" userId="5ea20e796f35876f" providerId="LiveId" clId="{3597751E-2B2C-4784-8C63-E42CB9C69BFD}" dt="2020-04-10T10:19:50.589" v="1759" actId="478"/>
          <ac:spMkLst>
            <pc:docMk/>
            <pc:sldMk cId="2654054088" sldId="391"/>
            <ac:spMk id="4" creationId="{774B1D43-B91D-4897-A91E-C8D0225DFAA0}"/>
          </ac:spMkLst>
        </pc:spChg>
      </pc:sldChg>
      <pc:sldChg chg="addSp delSp modSp add del mod setBg setClrOvrMap">
        <pc:chgData name="Alejandro Cerezo" userId="5ea20e796f35876f" providerId="LiveId" clId="{3597751E-2B2C-4784-8C63-E42CB9C69BFD}" dt="2020-04-26T16:09:01.069" v="6165" actId="2696"/>
        <pc:sldMkLst>
          <pc:docMk/>
          <pc:sldMk cId="1203480818" sldId="392"/>
        </pc:sldMkLst>
        <pc:spChg chg="mod">
          <ac:chgData name="Alejandro Cerezo" userId="5ea20e796f35876f" providerId="LiveId" clId="{3597751E-2B2C-4784-8C63-E42CB9C69BFD}" dt="2020-04-26T16:07:01.563" v="6156" actId="26606"/>
          <ac:spMkLst>
            <pc:docMk/>
            <pc:sldMk cId="1203480818" sldId="392"/>
            <ac:spMk id="2" creationId="{3DB6E322-649F-41CB-B017-0541621D94CB}"/>
          </ac:spMkLst>
        </pc:spChg>
        <pc:spChg chg="mod">
          <ac:chgData name="Alejandro Cerezo" userId="5ea20e796f35876f" providerId="LiveId" clId="{3597751E-2B2C-4784-8C63-E42CB9C69BFD}" dt="2020-04-26T16:07:01.563" v="6156" actId="26606"/>
          <ac:spMkLst>
            <pc:docMk/>
            <pc:sldMk cId="1203480818" sldId="392"/>
            <ac:spMk id="3" creationId="{96BFDF1B-2271-410A-A0F3-208B0D0CD0B7}"/>
          </ac:spMkLst>
        </pc:spChg>
        <pc:spChg chg="add del">
          <ac:chgData name="Alejandro Cerezo" userId="5ea20e796f35876f" providerId="LiveId" clId="{3597751E-2B2C-4784-8C63-E42CB9C69BFD}" dt="2020-04-26T16:06:47.823" v="6155" actId="26606"/>
          <ac:spMkLst>
            <pc:docMk/>
            <pc:sldMk cId="1203480818" sldId="392"/>
            <ac:spMk id="9" creationId="{28FF88A3-8EBC-4142-8CC2-EBE257ED6C90}"/>
          </ac:spMkLst>
        </pc:spChg>
        <pc:spChg chg="add del">
          <ac:chgData name="Alejandro Cerezo" userId="5ea20e796f35876f" providerId="LiveId" clId="{3597751E-2B2C-4784-8C63-E42CB9C69BFD}" dt="2020-04-26T16:07:01.563" v="6156" actId="26606"/>
          <ac:spMkLst>
            <pc:docMk/>
            <pc:sldMk cId="1203480818" sldId="392"/>
            <ac:spMk id="19" creationId="{E862BE82-D00D-42C1-BF16-93AA37870C32}"/>
          </ac:spMkLst>
        </pc:spChg>
        <pc:spChg chg="add del">
          <ac:chgData name="Alejandro Cerezo" userId="5ea20e796f35876f" providerId="LiveId" clId="{3597751E-2B2C-4784-8C63-E42CB9C69BFD}" dt="2020-04-26T16:07:01.563" v="6156" actId="26606"/>
          <ac:spMkLst>
            <pc:docMk/>
            <pc:sldMk cId="1203480818" sldId="392"/>
            <ac:spMk id="21" creationId="{F6D92C2D-1D3D-4974-918C-06579FB354A9}"/>
          </ac:spMkLst>
        </pc:spChg>
        <pc:spChg chg="add">
          <ac:chgData name="Alejandro Cerezo" userId="5ea20e796f35876f" providerId="LiveId" clId="{3597751E-2B2C-4784-8C63-E42CB9C69BFD}" dt="2020-04-26T16:07:01.563" v="6156" actId="26606"/>
          <ac:spMkLst>
            <pc:docMk/>
            <pc:sldMk cId="1203480818" sldId="392"/>
            <ac:spMk id="26" creationId="{28FF88A3-8EBC-4142-8CC2-EBE257ED6C90}"/>
          </ac:spMkLst>
        </pc:spChg>
        <pc:grpChg chg="add del">
          <ac:chgData name="Alejandro Cerezo" userId="5ea20e796f35876f" providerId="LiveId" clId="{3597751E-2B2C-4784-8C63-E42CB9C69BFD}" dt="2020-04-26T16:06:47.823" v="6155" actId="26606"/>
          <ac:grpSpMkLst>
            <pc:docMk/>
            <pc:sldMk cId="1203480818" sldId="392"/>
            <ac:grpSpMk id="11" creationId="{27D8A815-1B1F-4DB5-A03C-F4987CF0CB0F}"/>
          </ac:grpSpMkLst>
        </pc:grpChg>
        <pc:grpChg chg="add">
          <ac:chgData name="Alejandro Cerezo" userId="5ea20e796f35876f" providerId="LiveId" clId="{3597751E-2B2C-4784-8C63-E42CB9C69BFD}" dt="2020-04-26T16:07:01.563" v="6156" actId="26606"/>
          <ac:grpSpMkLst>
            <pc:docMk/>
            <pc:sldMk cId="1203480818" sldId="392"/>
            <ac:grpSpMk id="28" creationId="{27D8A815-1B1F-4DB5-A03C-F4987CF0CB0F}"/>
          </ac:grpSpMkLst>
        </pc:grpChg>
        <pc:picChg chg="add mod">
          <ac:chgData name="Alejandro Cerezo" userId="5ea20e796f35876f" providerId="LiveId" clId="{3597751E-2B2C-4784-8C63-E42CB9C69BFD}" dt="2020-04-26T16:07:09.390" v="6157" actId="27614"/>
          <ac:picMkLst>
            <pc:docMk/>
            <pc:sldMk cId="1203480818" sldId="392"/>
            <ac:picMk id="5" creationId="{0B95BAC6-B226-4B2A-B4F4-3CA1A45F7860}"/>
          </ac:picMkLst>
        </pc:picChg>
      </pc:sldChg>
      <pc:sldChg chg="modSp add ord">
        <pc:chgData name="Alejandro Cerezo" userId="5ea20e796f35876f" providerId="LiveId" clId="{3597751E-2B2C-4784-8C63-E42CB9C69BFD}" dt="2020-04-10T07:58:31.974" v="241"/>
        <pc:sldMkLst>
          <pc:docMk/>
          <pc:sldMk cId="3253425933" sldId="393"/>
        </pc:sldMkLst>
        <pc:spChg chg="mod">
          <ac:chgData name="Alejandro Cerezo" userId="5ea20e796f35876f" providerId="LiveId" clId="{3597751E-2B2C-4784-8C63-E42CB9C69BFD}" dt="2020-04-10T07:58:27.476" v="239" actId="20577"/>
          <ac:spMkLst>
            <pc:docMk/>
            <pc:sldMk cId="3253425933" sldId="393"/>
            <ac:spMk id="2" creationId="{366A5F45-29DA-43D9-ACC2-1B2E5AC6B340}"/>
          </ac:spMkLst>
        </pc:spChg>
      </pc:sldChg>
      <pc:sldChg chg="addSp delSp modSp add mod setBg">
        <pc:chgData name="Alejandro Cerezo" userId="5ea20e796f35876f" providerId="LiveId" clId="{3597751E-2B2C-4784-8C63-E42CB9C69BFD}" dt="2020-04-10T08:12:05.963" v="982" actId="14100"/>
        <pc:sldMkLst>
          <pc:docMk/>
          <pc:sldMk cId="1045841731" sldId="394"/>
        </pc:sldMkLst>
        <pc:spChg chg="del">
          <ac:chgData name="Alejandro Cerezo" userId="5ea20e796f35876f" providerId="LiveId" clId="{3597751E-2B2C-4784-8C63-E42CB9C69BFD}" dt="2020-04-10T07:58:43.090" v="243"/>
          <ac:spMkLst>
            <pc:docMk/>
            <pc:sldMk cId="1045841731" sldId="394"/>
            <ac:spMk id="2" creationId="{7E2ADC78-6B03-4C32-BD44-DDE575AB18D4}"/>
          </ac:spMkLst>
        </pc:spChg>
        <pc:spChg chg="add mod">
          <ac:chgData name="Alejandro Cerezo" userId="5ea20e796f35876f" providerId="LiveId" clId="{3597751E-2B2C-4784-8C63-E42CB9C69BFD}" dt="2020-04-10T08:11:37.229" v="978" actId="26606"/>
          <ac:spMkLst>
            <pc:docMk/>
            <pc:sldMk cId="1045841731" sldId="394"/>
            <ac:spMk id="3" creationId="{AD91D538-13C4-442F-B667-35A3B3191CFF}"/>
          </ac:spMkLst>
        </pc:spChg>
        <pc:spChg chg="add del mod">
          <ac:chgData name="Alejandro Cerezo" userId="5ea20e796f35876f" providerId="LiveId" clId="{3597751E-2B2C-4784-8C63-E42CB9C69BFD}" dt="2020-04-10T08:11:13.145" v="977" actId="26606"/>
          <ac:spMkLst>
            <pc:docMk/>
            <pc:sldMk cId="1045841731" sldId="394"/>
            <ac:spMk id="4" creationId="{77C94387-9F6D-4008-AE86-B5A1134FD897}"/>
          </ac:spMkLst>
        </pc:spChg>
        <pc:spChg chg="add mod">
          <ac:chgData name="Alejandro Cerezo" userId="5ea20e796f35876f" providerId="LiveId" clId="{3597751E-2B2C-4784-8C63-E42CB9C69BFD}" dt="2020-04-10T08:12:05.963" v="982" actId="14100"/>
          <ac:spMkLst>
            <pc:docMk/>
            <pc:sldMk cId="1045841731" sldId="394"/>
            <ac:spMk id="9" creationId="{77C94387-9F6D-4008-AE86-B5A1134FD897}"/>
          </ac:spMkLst>
        </pc:spChg>
        <pc:spChg chg="add del">
          <ac:chgData name="Alejandro Cerezo" userId="5ea20e796f35876f" providerId="LiveId" clId="{3597751E-2B2C-4784-8C63-E42CB9C69BFD}" dt="2020-04-10T08:11:37.229" v="978" actId="26606"/>
          <ac:spMkLst>
            <pc:docMk/>
            <pc:sldMk cId="1045841731" sldId="394"/>
            <ac:spMk id="11" creationId="{59A309A7-1751-4ABE-A3C1-EEC40366AD89}"/>
          </ac:spMkLst>
        </pc:spChg>
        <pc:spChg chg="add del">
          <ac:chgData name="Alejandro Cerezo" userId="5ea20e796f35876f" providerId="LiveId" clId="{3597751E-2B2C-4784-8C63-E42CB9C69BFD}" dt="2020-04-10T08:11:37.229" v="978" actId="26606"/>
          <ac:spMkLst>
            <pc:docMk/>
            <pc:sldMk cId="1045841731" sldId="394"/>
            <ac:spMk id="13" creationId="{967D8EB6-EAE1-4F9C-B398-83321E287204}"/>
          </ac:spMkLst>
        </pc:spChg>
        <pc:spChg chg="add">
          <ac:chgData name="Alejandro Cerezo" userId="5ea20e796f35876f" providerId="LiveId" clId="{3597751E-2B2C-4784-8C63-E42CB9C69BFD}" dt="2020-04-10T08:11:37.229" v="978" actId="26606"/>
          <ac:spMkLst>
            <pc:docMk/>
            <pc:sldMk cId="1045841731" sldId="394"/>
            <ac:spMk id="18" creationId="{91F32EBA-ED97-466E-8CFA-8382584155D0}"/>
          </ac:spMkLst>
        </pc:spChg>
        <pc:spChg chg="add">
          <ac:chgData name="Alejandro Cerezo" userId="5ea20e796f35876f" providerId="LiveId" clId="{3597751E-2B2C-4784-8C63-E42CB9C69BFD}" dt="2020-04-10T08:11:37.229" v="978" actId="26606"/>
          <ac:spMkLst>
            <pc:docMk/>
            <pc:sldMk cId="1045841731" sldId="394"/>
            <ac:spMk id="20" creationId="{62A38935-BB53-4DF7-A56E-48DD25B685D7}"/>
          </ac:spMkLst>
        </pc:spChg>
        <pc:graphicFrameChg chg="add del">
          <ac:chgData name="Alejandro Cerezo" userId="5ea20e796f35876f" providerId="LiveId" clId="{3597751E-2B2C-4784-8C63-E42CB9C69BFD}" dt="2020-04-10T08:11:13.126" v="976" actId="26606"/>
          <ac:graphicFrameMkLst>
            <pc:docMk/>
            <pc:sldMk cId="1045841731" sldId="394"/>
            <ac:graphicFrameMk id="6" creationId="{42674FD9-E94B-4AE4-B80D-65172B5DC5DE}"/>
          </ac:graphicFrameMkLst>
        </pc:graphicFrameChg>
        <pc:picChg chg="add mod">
          <ac:chgData name="Alejandro Cerezo" userId="5ea20e796f35876f" providerId="LiveId" clId="{3597751E-2B2C-4784-8C63-E42CB9C69BFD}" dt="2020-04-10T08:11:37.229" v="978" actId="26606"/>
          <ac:picMkLst>
            <pc:docMk/>
            <pc:sldMk cId="1045841731" sldId="394"/>
            <ac:picMk id="8" creationId="{367AAD61-40E8-4C08-BBB1-EA3C86829C59}"/>
          </ac:picMkLst>
        </pc:picChg>
      </pc:sldChg>
      <pc:sldChg chg="addSp delSp modSp add mod ord setBg">
        <pc:chgData name="Alejandro Cerezo" userId="5ea20e796f35876f" providerId="LiveId" clId="{3597751E-2B2C-4784-8C63-E42CB9C69BFD}" dt="2020-04-10T10:20:38.414" v="1769" actId="1076"/>
        <pc:sldMkLst>
          <pc:docMk/>
          <pc:sldMk cId="3398628587" sldId="395"/>
        </pc:sldMkLst>
        <pc:spChg chg="mod">
          <ac:chgData name="Alejandro Cerezo" userId="5ea20e796f35876f" providerId="LiveId" clId="{3597751E-2B2C-4784-8C63-E42CB9C69BFD}" dt="2020-04-10T10:20:32.524" v="1768" actId="14100"/>
          <ac:spMkLst>
            <pc:docMk/>
            <pc:sldMk cId="3398628587" sldId="395"/>
            <ac:spMk id="2" creationId="{7CECB18A-EE5C-492A-8982-81318519220D}"/>
          </ac:spMkLst>
        </pc:spChg>
        <pc:spChg chg="del mod">
          <ac:chgData name="Alejandro Cerezo" userId="5ea20e796f35876f" providerId="LiveId" clId="{3597751E-2B2C-4784-8C63-E42CB9C69BFD}" dt="2020-04-10T08:39:37.821" v="1209" actId="478"/>
          <ac:spMkLst>
            <pc:docMk/>
            <pc:sldMk cId="3398628587" sldId="395"/>
            <ac:spMk id="3" creationId="{6281E23E-F080-4D5E-9C18-92D983A100B4}"/>
          </ac:spMkLst>
        </pc:spChg>
        <pc:spChg chg="add del mod">
          <ac:chgData name="Alejandro Cerezo" userId="5ea20e796f35876f" providerId="LiveId" clId="{3597751E-2B2C-4784-8C63-E42CB9C69BFD}" dt="2020-04-10T08:46:31.659" v="1249" actId="478"/>
          <ac:spMkLst>
            <pc:docMk/>
            <pc:sldMk cId="3398628587" sldId="395"/>
            <ac:spMk id="4" creationId="{45B4772B-5D48-49DB-9538-0EA5C5F3B311}"/>
          </ac:spMkLst>
        </pc:spChg>
        <pc:spChg chg="add del mod">
          <ac:chgData name="Alejandro Cerezo" userId="5ea20e796f35876f" providerId="LiveId" clId="{3597751E-2B2C-4784-8C63-E42CB9C69BFD}" dt="2020-04-10T08:47:19.625" v="1250"/>
          <ac:spMkLst>
            <pc:docMk/>
            <pc:sldMk cId="3398628587" sldId="395"/>
            <ac:spMk id="5" creationId="{FCD815CE-C539-4D1B-A37D-A57F1938FD37}"/>
          </ac:spMkLst>
        </pc:spChg>
        <pc:spChg chg="add del">
          <ac:chgData name="Alejandro Cerezo" userId="5ea20e796f35876f" providerId="LiveId" clId="{3597751E-2B2C-4784-8C63-E42CB9C69BFD}" dt="2020-04-10T08:40:01.049" v="1211"/>
          <ac:spMkLst>
            <pc:docMk/>
            <pc:sldMk cId="3398628587" sldId="395"/>
            <ac:spMk id="6" creationId="{7CEF6745-7E31-4F10-B364-2F446FD03E9F}"/>
          </ac:spMkLst>
        </pc:spChg>
        <pc:spChg chg="add del mod">
          <ac:chgData name="Alejandro Cerezo" userId="5ea20e796f35876f" providerId="LiveId" clId="{3597751E-2B2C-4784-8C63-E42CB9C69BFD}" dt="2020-04-10T08:47:19.625" v="1250"/>
          <ac:spMkLst>
            <pc:docMk/>
            <pc:sldMk cId="3398628587" sldId="395"/>
            <ac:spMk id="8" creationId="{F4EFDEC0-C233-4C8E-83DB-EF59166916C7}"/>
          </ac:spMkLst>
        </pc:spChg>
        <pc:spChg chg="add del mod">
          <ac:chgData name="Alejandro Cerezo" userId="5ea20e796f35876f" providerId="LiveId" clId="{3597751E-2B2C-4784-8C63-E42CB9C69BFD}" dt="2020-04-10T10:16:09.124" v="1666" actId="26606"/>
          <ac:spMkLst>
            <pc:docMk/>
            <pc:sldMk cId="3398628587" sldId="395"/>
            <ac:spMk id="9" creationId="{124BA1A2-D130-414B-BE6F-A4CE928F0268}"/>
          </ac:spMkLst>
        </pc:spChg>
        <pc:spChg chg="add mod">
          <ac:chgData name="Alejandro Cerezo" userId="5ea20e796f35876f" providerId="LiveId" clId="{3597751E-2B2C-4784-8C63-E42CB9C69BFD}" dt="2020-04-10T10:20:38.414" v="1769" actId="1076"/>
          <ac:spMkLst>
            <pc:docMk/>
            <pc:sldMk cId="3398628587" sldId="395"/>
            <ac:spMk id="10" creationId="{D1D9A34C-7EB8-4E6D-B86C-A04D0378DDB9}"/>
          </ac:spMkLst>
        </pc:spChg>
        <pc:spChg chg="add">
          <ac:chgData name="Alejandro Cerezo" userId="5ea20e796f35876f" providerId="LiveId" clId="{3597751E-2B2C-4784-8C63-E42CB9C69BFD}" dt="2020-04-10T10:16:09.124" v="1666" actId="26606"/>
          <ac:spMkLst>
            <pc:docMk/>
            <pc:sldMk cId="3398628587" sldId="395"/>
            <ac:spMk id="16" creationId="{3A5B4632-C963-4296-86F0-79AA9EA5AE98}"/>
          </ac:spMkLst>
        </pc:spChg>
        <pc:graphicFrameChg chg="add">
          <ac:chgData name="Alejandro Cerezo" userId="5ea20e796f35876f" providerId="LiveId" clId="{3597751E-2B2C-4784-8C63-E42CB9C69BFD}" dt="2020-04-10T10:16:09.124" v="1666" actId="26606"/>
          <ac:graphicFrameMkLst>
            <pc:docMk/>
            <pc:sldMk cId="3398628587" sldId="395"/>
            <ac:graphicFrameMk id="11" creationId="{C7A60098-78F1-4996-A885-6BE63ECD0071}"/>
          </ac:graphicFrameMkLst>
        </pc:graphicFrameChg>
      </pc:sldChg>
      <pc:sldChg chg="addSp delSp modSp add mod setBg setClrOvrMap">
        <pc:chgData name="Alejandro Cerezo" userId="5ea20e796f35876f" providerId="LiveId" clId="{3597751E-2B2C-4784-8C63-E42CB9C69BFD}" dt="2020-04-10T08:46:09.680" v="1244" actId="1076"/>
        <pc:sldMkLst>
          <pc:docMk/>
          <pc:sldMk cId="2840441949" sldId="396"/>
        </pc:sldMkLst>
        <pc:spChg chg="del">
          <ac:chgData name="Alejandro Cerezo" userId="5ea20e796f35876f" providerId="LiveId" clId="{3597751E-2B2C-4784-8C63-E42CB9C69BFD}" dt="2020-04-10T08:40:23.193" v="1213"/>
          <ac:spMkLst>
            <pc:docMk/>
            <pc:sldMk cId="2840441949" sldId="396"/>
            <ac:spMk id="2" creationId="{D2B91485-A089-4FF8-A51E-BF0CA6B2FA4C}"/>
          </ac:spMkLst>
        </pc:spChg>
        <pc:spChg chg="del">
          <ac:chgData name="Alejandro Cerezo" userId="5ea20e796f35876f" providerId="LiveId" clId="{3597751E-2B2C-4784-8C63-E42CB9C69BFD}" dt="2020-04-10T08:40:23.193" v="1213"/>
          <ac:spMkLst>
            <pc:docMk/>
            <pc:sldMk cId="2840441949" sldId="396"/>
            <ac:spMk id="3" creationId="{B5B7499B-B927-4148-AE3C-995690B875A9}"/>
          </ac:spMkLst>
        </pc:spChg>
        <pc:spChg chg="del">
          <ac:chgData name="Alejandro Cerezo" userId="5ea20e796f35876f" providerId="LiveId" clId="{3597751E-2B2C-4784-8C63-E42CB9C69BFD}" dt="2020-04-10T08:40:23.193" v="1213"/>
          <ac:spMkLst>
            <pc:docMk/>
            <pc:sldMk cId="2840441949" sldId="396"/>
            <ac:spMk id="4" creationId="{364A0126-6D01-4424-8ADE-7A73896BB229}"/>
          </ac:spMkLst>
        </pc:spChg>
        <pc:spChg chg="add mod">
          <ac:chgData name="Alejandro Cerezo" userId="5ea20e796f35876f" providerId="LiveId" clId="{3597751E-2B2C-4784-8C63-E42CB9C69BFD}" dt="2020-04-10T08:42:41.953" v="1237" actId="790"/>
          <ac:spMkLst>
            <pc:docMk/>
            <pc:sldMk cId="2840441949" sldId="396"/>
            <ac:spMk id="5" creationId="{362F4DBB-51DE-485C-9633-D045C751BFF5}"/>
          </ac:spMkLst>
        </pc:spChg>
        <pc:spChg chg="add mod">
          <ac:chgData name="Alejandro Cerezo" userId="5ea20e796f35876f" providerId="LiveId" clId="{3597751E-2B2C-4784-8C63-E42CB9C69BFD}" dt="2020-04-10T08:46:05.076" v="1243" actId="790"/>
          <ac:spMkLst>
            <pc:docMk/>
            <pc:sldMk cId="2840441949" sldId="396"/>
            <ac:spMk id="6" creationId="{B2F4F79A-9513-40D5-B4A9-4E6827A5F7D3}"/>
          </ac:spMkLst>
        </pc:spChg>
        <pc:spChg chg="add del mod">
          <ac:chgData name="Alejandro Cerezo" userId="5ea20e796f35876f" providerId="LiveId" clId="{3597751E-2B2C-4784-8C63-E42CB9C69BFD}" dt="2020-04-10T08:42:03.067" v="1230" actId="478"/>
          <ac:spMkLst>
            <pc:docMk/>
            <pc:sldMk cId="2840441949" sldId="396"/>
            <ac:spMk id="7" creationId="{B7D49049-F3D3-4FA6-BC73-537FB1E1961D}"/>
          </ac:spMkLst>
        </pc:spChg>
        <pc:spChg chg="add del">
          <ac:chgData name="Alejandro Cerezo" userId="5ea20e796f35876f" providerId="LiveId" clId="{3597751E-2B2C-4784-8C63-E42CB9C69BFD}" dt="2020-04-10T08:41:45.311" v="1226" actId="26606"/>
          <ac:spMkLst>
            <pc:docMk/>
            <pc:sldMk cId="2840441949" sldId="396"/>
            <ac:spMk id="12" creationId="{1E214AA7-F028-4A0D-8698-61AEC754D1BC}"/>
          </ac:spMkLst>
        </pc:spChg>
        <pc:spChg chg="add mod">
          <ac:chgData name="Alejandro Cerezo" userId="5ea20e796f35876f" providerId="LiveId" clId="{3597751E-2B2C-4784-8C63-E42CB9C69BFD}" dt="2020-04-10T08:46:09.680" v="1244" actId="1076"/>
          <ac:spMkLst>
            <pc:docMk/>
            <pc:sldMk cId="2840441949" sldId="396"/>
            <ac:spMk id="13" creationId="{A698E868-B7DE-4450-A6F9-B7E85AE80A75}"/>
          </ac:spMkLst>
        </pc:spChg>
        <pc:spChg chg="add">
          <ac:chgData name="Alejandro Cerezo" userId="5ea20e796f35876f" providerId="LiveId" clId="{3597751E-2B2C-4784-8C63-E42CB9C69BFD}" dt="2020-04-10T08:41:45.323" v="1227" actId="26606"/>
          <ac:spMkLst>
            <pc:docMk/>
            <pc:sldMk cId="2840441949" sldId="396"/>
            <ac:spMk id="16" creationId="{10F24D38-B79E-44B4-830E-043F45D96DC2}"/>
          </ac:spMkLst>
        </pc:spChg>
        <pc:cxnChg chg="add del">
          <ac:chgData name="Alejandro Cerezo" userId="5ea20e796f35876f" providerId="LiveId" clId="{3597751E-2B2C-4784-8C63-E42CB9C69BFD}" dt="2020-04-10T08:41:45.311" v="1226" actId="26606"/>
          <ac:cxnSpMkLst>
            <pc:docMk/>
            <pc:sldMk cId="2840441949" sldId="396"/>
            <ac:cxnSpMk id="14" creationId="{D6206FDC-2777-4D7F-AF9C-73413DA664C9}"/>
          </ac:cxnSpMkLst>
        </pc:cxnChg>
        <pc:cxnChg chg="add">
          <ac:chgData name="Alejandro Cerezo" userId="5ea20e796f35876f" providerId="LiveId" clId="{3597751E-2B2C-4784-8C63-E42CB9C69BFD}" dt="2020-04-10T08:41:45.323" v="1227" actId="26606"/>
          <ac:cxnSpMkLst>
            <pc:docMk/>
            <pc:sldMk cId="2840441949" sldId="396"/>
            <ac:cxnSpMk id="17" creationId="{FC469874-256B-45B3-A79C-7591B4BA1ECC}"/>
          </ac:cxnSpMkLst>
        </pc:cxnChg>
      </pc:sldChg>
      <pc:sldChg chg="add">
        <pc:chgData name="Alejandro Cerezo" userId="5ea20e796f35876f" providerId="LiveId" clId="{3597751E-2B2C-4784-8C63-E42CB9C69BFD}" dt="2020-04-10T09:37:12.898" v="1272"/>
        <pc:sldMkLst>
          <pc:docMk/>
          <pc:sldMk cId="4259979561" sldId="397"/>
        </pc:sldMkLst>
      </pc:sldChg>
      <pc:sldChg chg="addSp delSp modSp add mod setBg">
        <pc:chgData name="Alejandro Cerezo" userId="5ea20e796f35876f" providerId="LiveId" clId="{3597751E-2B2C-4784-8C63-E42CB9C69BFD}" dt="2020-04-10T10:26:51.697" v="2223" actId="26606"/>
        <pc:sldMkLst>
          <pc:docMk/>
          <pc:sldMk cId="995885714" sldId="398"/>
        </pc:sldMkLst>
        <pc:spChg chg="del">
          <ac:chgData name="Alejandro Cerezo" userId="5ea20e796f35876f" providerId="LiveId" clId="{3597751E-2B2C-4784-8C63-E42CB9C69BFD}" dt="2020-04-10T10:21:40.973" v="1772"/>
          <ac:spMkLst>
            <pc:docMk/>
            <pc:sldMk cId="995885714" sldId="398"/>
            <ac:spMk id="2" creationId="{E2F6553B-B44D-4925-8467-6923CB5F26C5}"/>
          </ac:spMkLst>
        </pc:spChg>
        <pc:spChg chg="del">
          <ac:chgData name="Alejandro Cerezo" userId="5ea20e796f35876f" providerId="LiveId" clId="{3597751E-2B2C-4784-8C63-E42CB9C69BFD}" dt="2020-04-10T10:21:40.973" v="1772"/>
          <ac:spMkLst>
            <pc:docMk/>
            <pc:sldMk cId="995885714" sldId="398"/>
            <ac:spMk id="3" creationId="{20600C50-E0E4-401F-B21D-ABF080A8178E}"/>
          </ac:spMkLst>
        </pc:spChg>
        <pc:spChg chg="del">
          <ac:chgData name="Alejandro Cerezo" userId="5ea20e796f35876f" providerId="LiveId" clId="{3597751E-2B2C-4784-8C63-E42CB9C69BFD}" dt="2020-04-10T10:21:40.973" v="1772"/>
          <ac:spMkLst>
            <pc:docMk/>
            <pc:sldMk cId="995885714" sldId="398"/>
            <ac:spMk id="4" creationId="{AAA8FC12-F6BA-4EFB-8E7E-448D8308666B}"/>
          </ac:spMkLst>
        </pc:spChg>
        <pc:spChg chg="add mod">
          <ac:chgData name="Alejandro Cerezo" userId="5ea20e796f35876f" providerId="LiveId" clId="{3597751E-2B2C-4784-8C63-E42CB9C69BFD}" dt="2020-04-10T10:26:51.697" v="2223" actId="26606"/>
          <ac:spMkLst>
            <pc:docMk/>
            <pc:sldMk cId="995885714" sldId="398"/>
            <ac:spMk id="5" creationId="{3C3C6ABB-CC5B-4D07-8B42-2E2AA797C88A}"/>
          </ac:spMkLst>
        </pc:spChg>
        <pc:spChg chg="add mod">
          <ac:chgData name="Alejandro Cerezo" userId="5ea20e796f35876f" providerId="LiveId" clId="{3597751E-2B2C-4784-8C63-E42CB9C69BFD}" dt="2020-04-10T10:26:51.697" v="2223" actId="26606"/>
          <ac:spMkLst>
            <pc:docMk/>
            <pc:sldMk cId="995885714" sldId="398"/>
            <ac:spMk id="6" creationId="{350AAA41-A32D-4F7A-B1D1-2FC227A8A2D9}"/>
          </ac:spMkLst>
        </pc:spChg>
        <pc:spChg chg="add">
          <ac:chgData name="Alejandro Cerezo" userId="5ea20e796f35876f" providerId="LiveId" clId="{3597751E-2B2C-4784-8C63-E42CB9C69BFD}" dt="2020-04-10T10:26:51.697" v="2223" actId="26606"/>
          <ac:spMkLst>
            <pc:docMk/>
            <pc:sldMk cId="995885714" sldId="398"/>
            <ac:spMk id="13" creationId="{59A309A7-1751-4ABE-A3C1-EEC40366AD89}"/>
          </ac:spMkLst>
        </pc:spChg>
        <pc:spChg chg="add">
          <ac:chgData name="Alejandro Cerezo" userId="5ea20e796f35876f" providerId="LiveId" clId="{3597751E-2B2C-4784-8C63-E42CB9C69BFD}" dt="2020-04-10T10:26:51.697" v="2223" actId="26606"/>
          <ac:spMkLst>
            <pc:docMk/>
            <pc:sldMk cId="995885714" sldId="398"/>
            <ac:spMk id="15" creationId="{967D8EB6-EAE1-4F9C-B398-83321E287204}"/>
          </ac:spMkLst>
        </pc:spChg>
        <pc:picChg chg="add">
          <ac:chgData name="Alejandro Cerezo" userId="5ea20e796f35876f" providerId="LiveId" clId="{3597751E-2B2C-4784-8C63-E42CB9C69BFD}" dt="2020-04-10T10:26:51.697" v="2223" actId="26606"/>
          <ac:picMkLst>
            <pc:docMk/>
            <pc:sldMk cId="995885714" sldId="398"/>
            <ac:picMk id="10" creationId="{4D4B80EA-3C52-48B0-B658-AF20061F37E5}"/>
          </ac:picMkLst>
        </pc:picChg>
      </pc:sldChg>
      <pc:sldChg chg="addSp delSp modSp add ord">
        <pc:chgData name="Alejandro Cerezo" userId="5ea20e796f35876f" providerId="LiveId" clId="{3597751E-2B2C-4784-8C63-E42CB9C69BFD}" dt="2020-04-10T11:06:11.702" v="3109" actId="790"/>
        <pc:sldMkLst>
          <pc:docMk/>
          <pc:sldMk cId="2677776551" sldId="399"/>
        </pc:sldMkLst>
        <pc:spChg chg="mod">
          <ac:chgData name="Alejandro Cerezo" userId="5ea20e796f35876f" providerId="LiveId" clId="{3597751E-2B2C-4784-8C63-E42CB9C69BFD}" dt="2020-04-10T10:51:39.606" v="2684" actId="20577"/>
          <ac:spMkLst>
            <pc:docMk/>
            <pc:sldMk cId="2677776551" sldId="399"/>
            <ac:spMk id="2" creationId="{73B0E13C-CAAB-43B5-97F1-B9727B6DFE53}"/>
          </ac:spMkLst>
        </pc:spChg>
        <pc:spChg chg="mod">
          <ac:chgData name="Alejandro Cerezo" userId="5ea20e796f35876f" providerId="LiveId" clId="{3597751E-2B2C-4784-8C63-E42CB9C69BFD}" dt="2020-04-10T11:06:11.702" v="3109" actId="790"/>
          <ac:spMkLst>
            <pc:docMk/>
            <pc:sldMk cId="2677776551" sldId="399"/>
            <ac:spMk id="6" creationId="{03024E62-21AF-47C3-9D39-5F235095EF56}"/>
          </ac:spMkLst>
        </pc:spChg>
        <pc:spChg chg="del">
          <ac:chgData name="Alejandro Cerezo" userId="5ea20e796f35876f" providerId="LiveId" clId="{3597751E-2B2C-4784-8C63-E42CB9C69BFD}" dt="2020-04-10T10:51:45.002" v="2685" actId="478"/>
          <ac:spMkLst>
            <pc:docMk/>
            <pc:sldMk cId="2677776551" sldId="399"/>
            <ac:spMk id="7" creationId="{9FD514C3-8DED-4138-9D72-73FE58B51B5E}"/>
          </ac:spMkLst>
        </pc:spChg>
        <pc:spChg chg="mod">
          <ac:chgData name="Alejandro Cerezo" userId="5ea20e796f35876f" providerId="LiveId" clId="{3597751E-2B2C-4784-8C63-E42CB9C69BFD}" dt="2020-04-10T10:54:44.114" v="2847" actId="1076"/>
          <ac:spMkLst>
            <pc:docMk/>
            <pc:sldMk cId="2677776551" sldId="399"/>
            <ac:spMk id="8" creationId="{B1BAB303-E90B-40F1-AF4D-BEC58168E69F}"/>
          </ac:spMkLst>
        </pc:spChg>
        <pc:spChg chg="add mod">
          <ac:chgData name="Alejandro Cerezo" userId="5ea20e796f35876f" providerId="LiveId" clId="{3597751E-2B2C-4784-8C63-E42CB9C69BFD}" dt="2020-04-10T10:54:40.634" v="2846" actId="1076"/>
          <ac:spMkLst>
            <pc:docMk/>
            <pc:sldMk cId="2677776551" sldId="399"/>
            <ac:spMk id="11" creationId="{3E09DA7A-E8CC-4ED3-80CA-0294BE74DB09}"/>
          </ac:spMkLst>
        </pc:spChg>
        <pc:spChg chg="del">
          <ac:chgData name="Alejandro Cerezo" userId="5ea20e796f35876f" providerId="LiveId" clId="{3597751E-2B2C-4784-8C63-E42CB9C69BFD}" dt="2020-04-10T10:51:47.569" v="2686" actId="478"/>
          <ac:spMkLst>
            <pc:docMk/>
            <pc:sldMk cId="2677776551" sldId="399"/>
            <ac:spMk id="16" creationId="{20C2A64B-A6C7-492A-BC44-D4234BDD3456}"/>
          </ac:spMkLst>
        </pc:spChg>
      </pc:sldChg>
      <pc:sldChg chg="addSp modSp add mod setBg">
        <pc:chgData name="Alejandro Cerezo" userId="5ea20e796f35876f" providerId="LiveId" clId="{3597751E-2B2C-4784-8C63-E42CB9C69BFD}" dt="2020-04-10T11:15:46.150" v="3290" actId="1076"/>
        <pc:sldMkLst>
          <pc:docMk/>
          <pc:sldMk cId="1586878467" sldId="400"/>
        </pc:sldMkLst>
        <pc:spChg chg="mod">
          <ac:chgData name="Alejandro Cerezo" userId="5ea20e796f35876f" providerId="LiveId" clId="{3597751E-2B2C-4784-8C63-E42CB9C69BFD}" dt="2020-04-10T11:02:34.363" v="3106" actId="26606"/>
          <ac:spMkLst>
            <pc:docMk/>
            <pc:sldMk cId="1586878467" sldId="400"/>
            <ac:spMk id="2" creationId="{3E152BAB-7781-411B-8374-13AF48D22092}"/>
          </ac:spMkLst>
        </pc:spChg>
        <pc:spChg chg="mod">
          <ac:chgData name="Alejandro Cerezo" userId="5ea20e796f35876f" providerId="LiveId" clId="{3597751E-2B2C-4784-8C63-E42CB9C69BFD}" dt="2020-04-10T11:13:02.832" v="3195" actId="14100"/>
          <ac:spMkLst>
            <pc:docMk/>
            <pc:sldMk cId="1586878467" sldId="400"/>
            <ac:spMk id="3" creationId="{970EA80C-0976-4237-A58D-239FEF9D1423}"/>
          </ac:spMkLst>
        </pc:spChg>
        <pc:spChg chg="add mod">
          <ac:chgData name="Alejandro Cerezo" userId="5ea20e796f35876f" providerId="LiveId" clId="{3597751E-2B2C-4784-8C63-E42CB9C69BFD}" dt="2020-04-10T11:15:46.150" v="3290" actId="1076"/>
          <ac:spMkLst>
            <pc:docMk/>
            <pc:sldMk cId="1586878467" sldId="400"/>
            <ac:spMk id="4" creationId="{C9A430C1-7281-43C1-BD61-1814781989FF}"/>
          </ac:spMkLst>
        </pc:spChg>
        <pc:spChg chg="add">
          <ac:chgData name="Alejandro Cerezo" userId="5ea20e796f35876f" providerId="LiveId" clId="{3597751E-2B2C-4784-8C63-E42CB9C69BFD}" dt="2020-04-10T11:02:34.363" v="3106" actId="26606"/>
          <ac:spMkLst>
            <pc:docMk/>
            <pc:sldMk cId="1586878467" sldId="400"/>
            <ac:spMk id="8" creationId="{85016AEC-0320-4ED0-8ECB-FE11DDDFE17A}"/>
          </ac:spMkLst>
        </pc:spChg>
        <pc:spChg chg="add">
          <ac:chgData name="Alejandro Cerezo" userId="5ea20e796f35876f" providerId="LiveId" clId="{3597751E-2B2C-4784-8C63-E42CB9C69BFD}" dt="2020-04-10T11:02:34.363" v="3106" actId="26606"/>
          <ac:spMkLst>
            <pc:docMk/>
            <pc:sldMk cId="1586878467" sldId="400"/>
            <ac:spMk id="10" creationId="{D3CDB30C-1F82-41E6-A067-831D6E89184F}"/>
          </ac:spMkLst>
        </pc:spChg>
        <pc:spChg chg="add">
          <ac:chgData name="Alejandro Cerezo" userId="5ea20e796f35876f" providerId="LiveId" clId="{3597751E-2B2C-4784-8C63-E42CB9C69BFD}" dt="2020-04-10T11:02:34.363" v="3106" actId="26606"/>
          <ac:spMkLst>
            <pc:docMk/>
            <pc:sldMk cId="1586878467" sldId="400"/>
            <ac:spMk id="12" creationId="{2DDA86DD-F997-4F66-A87C-5B58AB6D19EC}"/>
          </ac:spMkLst>
        </pc:spChg>
        <pc:spChg chg="add">
          <ac:chgData name="Alejandro Cerezo" userId="5ea20e796f35876f" providerId="LiveId" clId="{3597751E-2B2C-4784-8C63-E42CB9C69BFD}" dt="2020-04-10T11:02:34.363" v="3106" actId="26606"/>
          <ac:spMkLst>
            <pc:docMk/>
            <pc:sldMk cId="1586878467" sldId="400"/>
            <ac:spMk id="14" creationId="{D241B827-437E-40A3-A732-669230D6A5BC}"/>
          </ac:spMkLst>
        </pc:spChg>
      </pc:sldChg>
      <pc:sldChg chg="addSp delSp modSp add mod setBg">
        <pc:chgData name="Alejandro Cerezo" userId="5ea20e796f35876f" providerId="LiveId" clId="{3597751E-2B2C-4784-8C63-E42CB9C69BFD}" dt="2020-04-10T11:52:21.020" v="3824" actId="12"/>
        <pc:sldMkLst>
          <pc:docMk/>
          <pc:sldMk cId="2751278645" sldId="401"/>
        </pc:sldMkLst>
        <pc:spChg chg="mod">
          <ac:chgData name="Alejandro Cerezo" userId="5ea20e796f35876f" providerId="LiveId" clId="{3597751E-2B2C-4784-8C63-E42CB9C69BFD}" dt="2020-04-10T11:52:09.559" v="3823" actId="26606"/>
          <ac:spMkLst>
            <pc:docMk/>
            <pc:sldMk cId="2751278645" sldId="401"/>
            <ac:spMk id="2" creationId="{A137FFE6-B35A-4428-A18D-D7A1A844D8AE}"/>
          </ac:spMkLst>
        </pc:spChg>
        <pc:spChg chg="del mod">
          <ac:chgData name="Alejandro Cerezo" userId="5ea20e796f35876f" providerId="LiveId" clId="{3597751E-2B2C-4784-8C63-E42CB9C69BFD}" dt="2020-04-10T11:52:09.559" v="3823" actId="26606"/>
          <ac:spMkLst>
            <pc:docMk/>
            <pc:sldMk cId="2751278645" sldId="401"/>
            <ac:spMk id="3" creationId="{497D3862-5EE9-4B31-89B9-FF7B9870A7CB}"/>
          </ac:spMkLst>
        </pc:spChg>
        <pc:spChg chg="add">
          <ac:chgData name="Alejandro Cerezo" userId="5ea20e796f35876f" providerId="LiveId" clId="{3597751E-2B2C-4784-8C63-E42CB9C69BFD}" dt="2020-04-10T11:52:09.559" v="3823" actId="26606"/>
          <ac:spMkLst>
            <pc:docMk/>
            <pc:sldMk cId="2751278645" sldId="401"/>
            <ac:spMk id="10" creationId="{07E773EB-1EC1-4E49-9DE2-E6F460497242}"/>
          </ac:spMkLst>
        </pc:spChg>
        <pc:graphicFrameChg chg="add mod">
          <ac:chgData name="Alejandro Cerezo" userId="5ea20e796f35876f" providerId="LiveId" clId="{3597751E-2B2C-4784-8C63-E42CB9C69BFD}" dt="2020-04-10T11:52:21.020" v="3824" actId="12"/>
          <ac:graphicFrameMkLst>
            <pc:docMk/>
            <pc:sldMk cId="2751278645" sldId="401"/>
            <ac:graphicFrameMk id="5" creationId="{82432CA5-F145-4E96-904E-D8713604955E}"/>
          </ac:graphicFrameMkLst>
        </pc:graphicFrameChg>
      </pc:sldChg>
      <pc:sldChg chg="addSp delSp modSp add ord">
        <pc:chgData name="Alejandro Cerezo" userId="5ea20e796f35876f" providerId="LiveId" clId="{3597751E-2B2C-4784-8C63-E42CB9C69BFD}" dt="2020-04-11T10:13:27.564" v="5413" actId="1076"/>
        <pc:sldMkLst>
          <pc:docMk/>
          <pc:sldMk cId="1547253264" sldId="402"/>
        </pc:sldMkLst>
        <pc:spChg chg="mod">
          <ac:chgData name="Alejandro Cerezo" userId="5ea20e796f35876f" providerId="LiveId" clId="{3597751E-2B2C-4784-8C63-E42CB9C69BFD}" dt="2020-04-10T11:55:04.639" v="3859" actId="20577"/>
          <ac:spMkLst>
            <pc:docMk/>
            <pc:sldMk cId="1547253264" sldId="402"/>
            <ac:spMk id="2" creationId="{73B0E13C-CAAB-43B5-97F1-B9727B6DFE53}"/>
          </ac:spMkLst>
        </pc:spChg>
        <pc:spChg chg="mod ord">
          <ac:chgData name="Alejandro Cerezo" userId="5ea20e796f35876f" providerId="LiveId" clId="{3597751E-2B2C-4784-8C63-E42CB9C69BFD}" dt="2020-04-11T10:06:32.307" v="5302" actId="1076"/>
          <ac:spMkLst>
            <pc:docMk/>
            <pc:sldMk cId="1547253264" sldId="402"/>
            <ac:spMk id="3" creationId="{13B957F9-C61E-40CA-82CA-3D57D2CB5F5B}"/>
          </ac:spMkLst>
        </pc:spChg>
        <pc:spChg chg="mod">
          <ac:chgData name="Alejandro Cerezo" userId="5ea20e796f35876f" providerId="LiveId" clId="{3597751E-2B2C-4784-8C63-E42CB9C69BFD}" dt="2020-04-11T10:04:23.711" v="5275" actId="14100"/>
          <ac:spMkLst>
            <pc:docMk/>
            <pc:sldMk cId="1547253264" sldId="402"/>
            <ac:spMk id="5" creationId="{E51F92F7-1B6A-47E8-8DEB-F019E9A56AC0}"/>
          </ac:spMkLst>
        </pc:spChg>
        <pc:spChg chg="add mod">
          <ac:chgData name="Alejandro Cerezo" userId="5ea20e796f35876f" providerId="LiveId" clId="{3597751E-2B2C-4784-8C63-E42CB9C69BFD}" dt="2020-04-11T10:06:30.169" v="5301" actId="1076"/>
          <ac:spMkLst>
            <pc:docMk/>
            <pc:sldMk cId="1547253264" sldId="402"/>
            <ac:spMk id="6" creationId="{6868F78F-3C3B-4F48-B6E1-1DE43252706A}"/>
          </ac:spMkLst>
        </pc:spChg>
        <pc:spChg chg="add mod">
          <ac:chgData name="Alejandro Cerezo" userId="5ea20e796f35876f" providerId="LiveId" clId="{3597751E-2B2C-4784-8C63-E42CB9C69BFD}" dt="2020-04-11T10:13:27.564" v="5413" actId="1076"/>
          <ac:spMkLst>
            <pc:docMk/>
            <pc:sldMk cId="1547253264" sldId="402"/>
            <ac:spMk id="7" creationId="{7A04387F-A575-451C-B148-44074F028258}"/>
          </ac:spMkLst>
        </pc:spChg>
        <pc:spChg chg="del">
          <ac:chgData name="Alejandro Cerezo" userId="5ea20e796f35876f" providerId="LiveId" clId="{3597751E-2B2C-4784-8C63-E42CB9C69BFD}" dt="2020-04-10T11:55:16.700" v="3860" actId="478"/>
          <ac:spMkLst>
            <pc:docMk/>
            <pc:sldMk cId="1547253264" sldId="402"/>
            <ac:spMk id="11" creationId="{188D019B-FFB7-4EEA-BD1B-80C422D35E2F}"/>
          </ac:spMkLst>
        </pc:spChg>
        <pc:spChg chg="add mod">
          <ac:chgData name="Alejandro Cerezo" userId="5ea20e796f35876f" providerId="LiveId" clId="{3597751E-2B2C-4784-8C63-E42CB9C69BFD}" dt="2020-04-11T10:04:25.518" v="5276" actId="1076"/>
          <ac:spMkLst>
            <pc:docMk/>
            <pc:sldMk cId="1547253264" sldId="402"/>
            <ac:spMk id="12" creationId="{50A6DF05-EA53-4794-B708-D2F31EE8FB16}"/>
          </ac:spMkLst>
        </pc:spChg>
      </pc:sldChg>
      <pc:sldChg chg="addSp delSp modSp add del mod setBg">
        <pc:chgData name="Alejandro Cerezo" userId="5ea20e796f35876f" providerId="LiveId" clId="{3597751E-2B2C-4784-8C63-E42CB9C69BFD}" dt="2020-04-26T17:01:44.953" v="6891" actId="2696"/>
        <pc:sldMkLst>
          <pc:docMk/>
          <pc:sldMk cId="1034837943" sldId="403"/>
        </pc:sldMkLst>
        <pc:spChg chg="del">
          <ac:chgData name="Alejandro Cerezo" userId="5ea20e796f35876f" providerId="LiveId" clId="{3597751E-2B2C-4784-8C63-E42CB9C69BFD}" dt="2020-04-10T11:56:42.810" v="3882"/>
          <ac:spMkLst>
            <pc:docMk/>
            <pc:sldMk cId="1034837943" sldId="403"/>
            <ac:spMk id="2" creationId="{38327FF7-25DF-4E3B-9F5F-0157CBEE1516}"/>
          </ac:spMkLst>
        </pc:spChg>
        <pc:spChg chg="add mod">
          <ac:chgData name="Alejandro Cerezo" userId="5ea20e796f35876f" providerId="LiveId" clId="{3597751E-2B2C-4784-8C63-E42CB9C69BFD}" dt="2020-04-26T17:01:39.027" v="6886" actId="27636"/>
          <ac:spMkLst>
            <pc:docMk/>
            <pc:sldMk cId="1034837943" sldId="403"/>
            <ac:spMk id="2" creationId="{930607DE-9DF0-45A9-8617-F540CCB84EC4}"/>
          </ac:spMkLst>
        </pc:spChg>
        <pc:spChg chg="del">
          <ac:chgData name="Alejandro Cerezo" userId="5ea20e796f35876f" providerId="LiveId" clId="{3597751E-2B2C-4784-8C63-E42CB9C69BFD}" dt="2020-04-10T11:56:42.810" v="3882"/>
          <ac:spMkLst>
            <pc:docMk/>
            <pc:sldMk cId="1034837943" sldId="403"/>
            <ac:spMk id="3" creationId="{AC332594-DAD6-4C4B-A883-8E080A1DEFC7}"/>
          </ac:spMkLst>
        </pc:spChg>
        <pc:spChg chg="del">
          <ac:chgData name="Alejandro Cerezo" userId="5ea20e796f35876f" providerId="LiveId" clId="{3597751E-2B2C-4784-8C63-E42CB9C69BFD}" dt="2020-04-10T11:56:42.810" v="3882"/>
          <ac:spMkLst>
            <pc:docMk/>
            <pc:sldMk cId="1034837943" sldId="403"/>
            <ac:spMk id="4" creationId="{22104645-2255-4976-BC12-39B8356BA6E0}"/>
          </ac:spMkLst>
        </pc:spChg>
        <pc:spChg chg="add mod">
          <ac:chgData name="Alejandro Cerezo" userId="5ea20e796f35876f" providerId="LiveId" clId="{3597751E-2B2C-4784-8C63-E42CB9C69BFD}" dt="2020-04-26T17:01:17.672" v="6881" actId="21"/>
          <ac:spMkLst>
            <pc:docMk/>
            <pc:sldMk cId="1034837943" sldId="403"/>
            <ac:spMk id="5" creationId="{B3F4D193-03A7-4087-B0BE-AF3DDDE7C4E7}"/>
          </ac:spMkLst>
        </pc:spChg>
        <pc:spChg chg="add mod">
          <ac:chgData name="Alejandro Cerezo" userId="5ea20e796f35876f" providerId="LiveId" clId="{3597751E-2B2C-4784-8C63-E42CB9C69BFD}" dt="2020-04-26T17:01:39.029" v="6887" actId="27636"/>
          <ac:spMkLst>
            <pc:docMk/>
            <pc:sldMk cId="1034837943" sldId="403"/>
            <ac:spMk id="6" creationId="{17729ACB-8581-46DF-8B9D-C1E0805C50E0}"/>
          </ac:spMkLst>
        </pc:spChg>
        <pc:spChg chg="add del">
          <ac:chgData name="Alejandro Cerezo" userId="5ea20e796f35876f" providerId="LiveId" clId="{3597751E-2B2C-4784-8C63-E42CB9C69BFD}" dt="2020-04-26T17:01:07.597" v="6879" actId="26606"/>
          <ac:spMkLst>
            <pc:docMk/>
            <pc:sldMk cId="1034837943" sldId="403"/>
            <ac:spMk id="11" creationId="{E35A04CF-97D4-4FF7-B359-C546B1F62E54}"/>
          </ac:spMkLst>
        </pc:spChg>
        <pc:spChg chg="add del">
          <ac:chgData name="Alejandro Cerezo" userId="5ea20e796f35876f" providerId="LiveId" clId="{3597751E-2B2C-4784-8C63-E42CB9C69BFD}" dt="2020-04-26T17:01:07.597" v="6879" actId="26606"/>
          <ac:spMkLst>
            <pc:docMk/>
            <pc:sldMk cId="1034837943" sldId="403"/>
            <ac:spMk id="13" creationId="{1DE7243B-5109-444B-8FAF-7437C66BC0E9}"/>
          </ac:spMkLst>
        </pc:spChg>
        <pc:spChg chg="add del">
          <ac:chgData name="Alejandro Cerezo" userId="5ea20e796f35876f" providerId="LiveId" clId="{3597751E-2B2C-4784-8C63-E42CB9C69BFD}" dt="2020-04-26T17:01:07.597" v="6879" actId="26606"/>
          <ac:spMkLst>
            <pc:docMk/>
            <pc:sldMk cId="1034837943" sldId="403"/>
            <ac:spMk id="15" creationId="{4C5D6221-DA7B-4611-AA26-7D8E349FDE96}"/>
          </ac:spMkLst>
        </pc:spChg>
      </pc:sldChg>
      <pc:sldChg chg="addSp delSp modSp add mod setBg setClrOvrMap">
        <pc:chgData name="Alejandro Cerezo" userId="5ea20e796f35876f" providerId="LiveId" clId="{3597751E-2B2C-4784-8C63-E42CB9C69BFD}" dt="2020-04-11T07:35:54.563" v="5256" actId="1076"/>
        <pc:sldMkLst>
          <pc:docMk/>
          <pc:sldMk cId="479087333" sldId="404"/>
        </pc:sldMkLst>
        <pc:spChg chg="del">
          <ac:chgData name="Alejandro Cerezo" userId="5ea20e796f35876f" providerId="LiveId" clId="{3597751E-2B2C-4784-8C63-E42CB9C69BFD}" dt="2020-04-10T11:57:24.792" v="3895"/>
          <ac:spMkLst>
            <pc:docMk/>
            <pc:sldMk cId="479087333" sldId="404"/>
            <ac:spMk id="2" creationId="{C409F4B2-9E74-4105-BCB5-D0C38C0736AF}"/>
          </ac:spMkLst>
        </pc:spChg>
        <pc:spChg chg="del">
          <ac:chgData name="Alejandro Cerezo" userId="5ea20e796f35876f" providerId="LiveId" clId="{3597751E-2B2C-4784-8C63-E42CB9C69BFD}" dt="2020-04-10T11:57:24.792" v="3895"/>
          <ac:spMkLst>
            <pc:docMk/>
            <pc:sldMk cId="479087333" sldId="404"/>
            <ac:spMk id="3" creationId="{B447C4B2-D402-47C6-B351-09086B33EDC6}"/>
          </ac:spMkLst>
        </pc:spChg>
        <pc:spChg chg="del">
          <ac:chgData name="Alejandro Cerezo" userId="5ea20e796f35876f" providerId="LiveId" clId="{3597751E-2B2C-4784-8C63-E42CB9C69BFD}" dt="2020-04-10T11:57:24.792" v="3895"/>
          <ac:spMkLst>
            <pc:docMk/>
            <pc:sldMk cId="479087333" sldId="404"/>
            <ac:spMk id="4" creationId="{48904499-44AC-46AC-B03B-CD44D3EB1B3C}"/>
          </ac:spMkLst>
        </pc:spChg>
        <pc:spChg chg="add mod">
          <ac:chgData name="Alejandro Cerezo" userId="5ea20e796f35876f" providerId="LiveId" clId="{3597751E-2B2C-4784-8C63-E42CB9C69BFD}" dt="2020-04-10T17:18:14.530" v="4863" actId="26606"/>
          <ac:spMkLst>
            <pc:docMk/>
            <pc:sldMk cId="479087333" sldId="404"/>
            <ac:spMk id="5" creationId="{AC0721C5-5EE8-4D2A-9323-60DA93E1A9EB}"/>
          </ac:spMkLst>
        </pc:spChg>
        <pc:spChg chg="add del mod">
          <ac:chgData name="Alejandro Cerezo" userId="5ea20e796f35876f" providerId="LiveId" clId="{3597751E-2B2C-4784-8C63-E42CB9C69BFD}" dt="2020-04-10T16:28:19.123" v="3901"/>
          <ac:spMkLst>
            <pc:docMk/>
            <pc:sldMk cId="479087333" sldId="404"/>
            <ac:spMk id="6" creationId="{F2361185-E2AA-4B66-BB52-F41B17B7229C}"/>
          </ac:spMkLst>
        </pc:spChg>
        <pc:spChg chg="add mod">
          <ac:chgData name="Alejandro Cerezo" userId="5ea20e796f35876f" providerId="LiveId" clId="{3597751E-2B2C-4784-8C63-E42CB9C69BFD}" dt="2020-04-10T17:18:14.530" v="4863" actId="26606"/>
          <ac:spMkLst>
            <pc:docMk/>
            <pc:sldMk cId="479087333" sldId="404"/>
            <ac:spMk id="7" creationId="{6A075273-5631-474A-8560-9F300F5D366C}"/>
          </ac:spMkLst>
        </pc:spChg>
        <pc:spChg chg="add mod">
          <ac:chgData name="Alejandro Cerezo" userId="5ea20e796f35876f" providerId="LiveId" clId="{3597751E-2B2C-4784-8C63-E42CB9C69BFD}" dt="2020-04-10T17:16:54.178" v="4860" actId="14100"/>
          <ac:spMkLst>
            <pc:docMk/>
            <pc:sldMk cId="479087333" sldId="404"/>
            <ac:spMk id="8" creationId="{9F606782-C1D4-40D2-A7CC-07C56FE212F2}"/>
          </ac:spMkLst>
        </pc:spChg>
        <pc:spChg chg="add mod">
          <ac:chgData name="Alejandro Cerezo" userId="5ea20e796f35876f" providerId="LiveId" clId="{3597751E-2B2C-4784-8C63-E42CB9C69BFD}" dt="2020-04-11T07:35:54.563" v="5256" actId="1076"/>
          <ac:spMkLst>
            <pc:docMk/>
            <pc:sldMk cId="479087333" sldId="404"/>
            <ac:spMk id="9" creationId="{477A1107-6B90-4C4C-AB6B-23ED607D773A}"/>
          </ac:spMkLst>
        </pc:spChg>
        <pc:spChg chg="add">
          <ac:chgData name="Alejandro Cerezo" userId="5ea20e796f35876f" providerId="LiveId" clId="{3597751E-2B2C-4784-8C63-E42CB9C69BFD}" dt="2020-04-10T17:18:14.530" v="4863" actId="26606"/>
          <ac:spMkLst>
            <pc:docMk/>
            <pc:sldMk cId="479087333" sldId="404"/>
            <ac:spMk id="13" creationId="{EA67B5B4-3A24-436E-B663-1B2EBFF8A0CD}"/>
          </ac:spMkLst>
        </pc:spChg>
        <pc:spChg chg="add">
          <ac:chgData name="Alejandro Cerezo" userId="5ea20e796f35876f" providerId="LiveId" clId="{3597751E-2B2C-4784-8C63-E42CB9C69BFD}" dt="2020-04-10T17:18:14.530" v="4863" actId="26606"/>
          <ac:spMkLst>
            <pc:docMk/>
            <pc:sldMk cId="479087333" sldId="404"/>
            <ac:spMk id="15" creationId="{987FDF89-C993-41F4-A1B8-DBAFF16008A9}"/>
          </ac:spMkLst>
        </pc:spChg>
        <pc:spChg chg="add">
          <ac:chgData name="Alejandro Cerezo" userId="5ea20e796f35876f" providerId="LiveId" clId="{3597751E-2B2C-4784-8C63-E42CB9C69BFD}" dt="2020-04-10T17:18:14.530" v="4863" actId="26606"/>
          <ac:spMkLst>
            <pc:docMk/>
            <pc:sldMk cId="479087333" sldId="404"/>
            <ac:spMk id="17" creationId="{64E585EA-75FD-4025-8270-F66A58A15CDA}"/>
          </ac:spMkLst>
        </pc:spChg>
      </pc:sldChg>
      <pc:sldChg chg="addSp delSp modSp add mod setBg setClrOvrMap">
        <pc:chgData name="Alejandro Cerezo" userId="5ea20e796f35876f" providerId="LiveId" clId="{3597751E-2B2C-4784-8C63-E42CB9C69BFD}" dt="2020-04-10T17:06:10.073" v="4558" actId="26606"/>
        <pc:sldMkLst>
          <pc:docMk/>
          <pc:sldMk cId="851745252" sldId="405"/>
        </pc:sldMkLst>
        <pc:spChg chg="del">
          <ac:chgData name="Alejandro Cerezo" userId="5ea20e796f35876f" providerId="LiveId" clId="{3597751E-2B2C-4784-8C63-E42CB9C69BFD}" dt="2020-04-10T16:55:18.058" v="4020"/>
          <ac:spMkLst>
            <pc:docMk/>
            <pc:sldMk cId="851745252" sldId="405"/>
            <ac:spMk id="2" creationId="{A92F6028-4F25-41CE-B02A-6E0BC1569D1F}"/>
          </ac:spMkLst>
        </pc:spChg>
        <pc:spChg chg="del">
          <ac:chgData name="Alejandro Cerezo" userId="5ea20e796f35876f" providerId="LiveId" clId="{3597751E-2B2C-4784-8C63-E42CB9C69BFD}" dt="2020-04-10T16:55:18.058" v="4020"/>
          <ac:spMkLst>
            <pc:docMk/>
            <pc:sldMk cId="851745252" sldId="405"/>
            <ac:spMk id="3" creationId="{FFA8CCC9-6757-4100-9F7F-64B019577C9C}"/>
          </ac:spMkLst>
        </pc:spChg>
        <pc:spChg chg="del">
          <ac:chgData name="Alejandro Cerezo" userId="5ea20e796f35876f" providerId="LiveId" clId="{3597751E-2B2C-4784-8C63-E42CB9C69BFD}" dt="2020-04-10T16:55:18.058" v="4020"/>
          <ac:spMkLst>
            <pc:docMk/>
            <pc:sldMk cId="851745252" sldId="405"/>
            <ac:spMk id="4" creationId="{AEB5C642-7F29-4993-B27C-772496A0A83A}"/>
          </ac:spMkLst>
        </pc:spChg>
        <pc:spChg chg="add mod">
          <ac:chgData name="Alejandro Cerezo" userId="5ea20e796f35876f" providerId="LiveId" clId="{3597751E-2B2C-4784-8C63-E42CB9C69BFD}" dt="2020-04-10T17:06:10.073" v="4558" actId="26606"/>
          <ac:spMkLst>
            <pc:docMk/>
            <pc:sldMk cId="851745252" sldId="405"/>
            <ac:spMk id="5" creationId="{B5F75C70-5CFC-4709-B186-6F3A442A6951}"/>
          </ac:spMkLst>
        </pc:spChg>
        <pc:spChg chg="add del mod">
          <ac:chgData name="Alejandro Cerezo" userId="5ea20e796f35876f" providerId="LiveId" clId="{3597751E-2B2C-4784-8C63-E42CB9C69BFD}" dt="2020-04-10T17:06:10.073" v="4558" actId="26606"/>
          <ac:spMkLst>
            <pc:docMk/>
            <pc:sldMk cId="851745252" sldId="405"/>
            <ac:spMk id="6" creationId="{84C8EB04-073C-41C0-B5A8-A025F99143E8}"/>
          </ac:spMkLst>
        </pc:spChg>
        <pc:spChg chg="add del">
          <ac:chgData name="Alejandro Cerezo" userId="5ea20e796f35876f" providerId="LiveId" clId="{3597751E-2B2C-4784-8C63-E42CB9C69BFD}" dt="2020-04-10T17:05:37.118" v="4553" actId="26606"/>
          <ac:spMkLst>
            <pc:docMk/>
            <pc:sldMk cId="851745252" sldId="405"/>
            <ac:spMk id="13" creationId="{59A309A7-1751-4ABE-A3C1-EEC40366AD89}"/>
          </ac:spMkLst>
        </pc:spChg>
        <pc:spChg chg="add del">
          <ac:chgData name="Alejandro Cerezo" userId="5ea20e796f35876f" providerId="LiveId" clId="{3597751E-2B2C-4784-8C63-E42CB9C69BFD}" dt="2020-04-10T17:05:37.118" v="4553" actId="26606"/>
          <ac:spMkLst>
            <pc:docMk/>
            <pc:sldMk cId="851745252" sldId="405"/>
            <ac:spMk id="15" creationId="{967D8EB6-EAE1-4F9C-B398-83321E287204}"/>
          </ac:spMkLst>
        </pc:spChg>
        <pc:spChg chg="add del">
          <ac:chgData name="Alejandro Cerezo" userId="5ea20e796f35876f" providerId="LiveId" clId="{3597751E-2B2C-4784-8C63-E42CB9C69BFD}" dt="2020-04-10T17:05:59.542" v="4555" actId="26606"/>
          <ac:spMkLst>
            <pc:docMk/>
            <pc:sldMk cId="851745252" sldId="405"/>
            <ac:spMk id="17" creationId="{3A5B4632-C963-4296-86F0-79AA9EA5AE98}"/>
          </ac:spMkLst>
        </pc:spChg>
        <pc:spChg chg="add del">
          <ac:chgData name="Alejandro Cerezo" userId="5ea20e796f35876f" providerId="LiveId" clId="{3597751E-2B2C-4784-8C63-E42CB9C69BFD}" dt="2020-04-10T17:06:10.033" v="4557" actId="26606"/>
          <ac:spMkLst>
            <pc:docMk/>
            <pc:sldMk cId="851745252" sldId="405"/>
            <ac:spMk id="19" creationId="{A7465DF4-BD1D-4E1F-A8F2-55C68A283DE2}"/>
          </ac:spMkLst>
        </pc:spChg>
        <pc:spChg chg="add">
          <ac:chgData name="Alejandro Cerezo" userId="5ea20e796f35876f" providerId="LiveId" clId="{3597751E-2B2C-4784-8C63-E42CB9C69BFD}" dt="2020-04-10T17:06:10.073" v="4558" actId="26606"/>
          <ac:spMkLst>
            <pc:docMk/>
            <pc:sldMk cId="851745252" sldId="405"/>
            <ac:spMk id="22" creationId="{3A5B4632-C963-4296-86F0-79AA9EA5AE98}"/>
          </ac:spMkLst>
        </pc:spChg>
        <pc:graphicFrameChg chg="add del">
          <ac:chgData name="Alejandro Cerezo" userId="5ea20e796f35876f" providerId="LiveId" clId="{3597751E-2B2C-4784-8C63-E42CB9C69BFD}" dt="2020-04-10T17:05:59.542" v="4555" actId="26606"/>
          <ac:graphicFrameMkLst>
            <pc:docMk/>
            <pc:sldMk cId="851745252" sldId="405"/>
            <ac:graphicFrameMk id="8" creationId="{807E7DAE-F385-4822-8363-343516E6ECE0}"/>
          </ac:graphicFrameMkLst>
        </pc:graphicFrameChg>
        <pc:graphicFrameChg chg="add del">
          <ac:chgData name="Alejandro Cerezo" userId="5ea20e796f35876f" providerId="LiveId" clId="{3597751E-2B2C-4784-8C63-E42CB9C69BFD}" dt="2020-04-10T17:06:10.033" v="4557" actId="26606"/>
          <ac:graphicFrameMkLst>
            <pc:docMk/>
            <pc:sldMk cId="851745252" sldId="405"/>
            <ac:graphicFrameMk id="20" creationId="{342C6434-B8B6-45E1-94FC-9BAD471D29F9}"/>
          </ac:graphicFrameMkLst>
        </pc:graphicFrameChg>
        <pc:graphicFrameChg chg="add">
          <ac:chgData name="Alejandro Cerezo" userId="5ea20e796f35876f" providerId="LiveId" clId="{3597751E-2B2C-4784-8C63-E42CB9C69BFD}" dt="2020-04-10T17:06:10.073" v="4558" actId="26606"/>
          <ac:graphicFrameMkLst>
            <pc:docMk/>
            <pc:sldMk cId="851745252" sldId="405"/>
            <ac:graphicFrameMk id="23" creationId="{807E7DAE-F385-4822-8363-343516E6ECE0}"/>
          </ac:graphicFrameMkLst>
        </pc:graphicFrameChg>
        <pc:picChg chg="add del">
          <ac:chgData name="Alejandro Cerezo" userId="5ea20e796f35876f" providerId="LiveId" clId="{3597751E-2B2C-4784-8C63-E42CB9C69BFD}" dt="2020-04-10T17:05:37.118" v="4553" actId="26606"/>
          <ac:picMkLst>
            <pc:docMk/>
            <pc:sldMk cId="851745252" sldId="405"/>
            <ac:picMk id="10" creationId="{0F15712C-F95B-4E90-A757-40A67F3F26E6}"/>
          </ac:picMkLst>
        </pc:picChg>
      </pc:sldChg>
      <pc:sldChg chg="addSp modSp add">
        <pc:chgData name="Alejandro Cerezo" userId="5ea20e796f35876f" providerId="LiveId" clId="{3597751E-2B2C-4784-8C63-E42CB9C69BFD}" dt="2020-04-11T10:23:23.636" v="5444" actId="14100"/>
        <pc:sldMkLst>
          <pc:docMk/>
          <pc:sldMk cId="1755695142" sldId="406"/>
        </pc:sldMkLst>
        <pc:spChg chg="mod">
          <ac:chgData name="Alejandro Cerezo" userId="5ea20e796f35876f" providerId="LiveId" clId="{3597751E-2B2C-4784-8C63-E42CB9C69BFD}" dt="2020-04-10T17:18:46.601" v="4889" actId="20577"/>
          <ac:spMkLst>
            <pc:docMk/>
            <pc:sldMk cId="1755695142" sldId="406"/>
            <ac:spMk id="2" creationId="{73B0E13C-CAAB-43B5-97F1-B9727B6DFE53}"/>
          </ac:spMkLst>
        </pc:spChg>
        <pc:spChg chg="mod ord">
          <ac:chgData name="Alejandro Cerezo" userId="5ea20e796f35876f" providerId="LiveId" clId="{3597751E-2B2C-4784-8C63-E42CB9C69BFD}" dt="2020-04-11T10:23:16.187" v="5442" actId="20577"/>
          <ac:spMkLst>
            <pc:docMk/>
            <pc:sldMk cId="1755695142" sldId="406"/>
            <ac:spMk id="3" creationId="{13B957F9-C61E-40CA-82CA-3D57D2CB5F5B}"/>
          </ac:spMkLst>
        </pc:spChg>
        <pc:spChg chg="mod">
          <ac:chgData name="Alejandro Cerezo" userId="5ea20e796f35876f" providerId="LiveId" clId="{3597751E-2B2C-4784-8C63-E42CB9C69BFD}" dt="2020-04-11T10:21:47.829" v="5419" actId="20577"/>
          <ac:spMkLst>
            <pc:docMk/>
            <pc:sldMk cId="1755695142" sldId="406"/>
            <ac:spMk id="5" creationId="{E51F92F7-1B6A-47E8-8DEB-F019E9A56AC0}"/>
          </ac:spMkLst>
        </pc:spChg>
        <pc:spChg chg="add mod">
          <ac:chgData name="Alejandro Cerezo" userId="5ea20e796f35876f" providerId="LiveId" clId="{3597751E-2B2C-4784-8C63-E42CB9C69BFD}" dt="2020-04-11T10:23:23.636" v="5444" actId="14100"/>
          <ac:spMkLst>
            <pc:docMk/>
            <pc:sldMk cId="1755695142" sldId="406"/>
            <ac:spMk id="6" creationId="{EF8E1DC9-4418-4E25-9390-0A19FA1F732B}"/>
          </ac:spMkLst>
        </pc:spChg>
        <pc:spChg chg="add mod">
          <ac:chgData name="Alejandro Cerezo" userId="5ea20e796f35876f" providerId="LiveId" clId="{3597751E-2B2C-4784-8C63-E42CB9C69BFD}" dt="2020-04-11T10:22:11.429" v="5421" actId="1076"/>
          <ac:spMkLst>
            <pc:docMk/>
            <pc:sldMk cId="1755695142" sldId="406"/>
            <ac:spMk id="11" creationId="{8319F1D8-DFFA-405B-97B1-8411A9259A54}"/>
          </ac:spMkLst>
        </pc:spChg>
      </pc:sldChg>
      <pc:sldChg chg="addSp delSp modSp add mod setBg setClrOvrMap delDesignElem">
        <pc:chgData name="Alejandro Cerezo" userId="5ea20e796f35876f" providerId="LiveId" clId="{3597751E-2B2C-4784-8C63-E42CB9C69BFD}" dt="2020-04-26T15:49:30.257" v="5680" actId="790"/>
        <pc:sldMkLst>
          <pc:docMk/>
          <pc:sldMk cId="1032946331" sldId="407"/>
        </pc:sldMkLst>
        <pc:spChg chg="del">
          <ac:chgData name="Alejandro Cerezo" userId="5ea20e796f35876f" providerId="LiveId" clId="{3597751E-2B2C-4784-8C63-E42CB9C69BFD}" dt="2020-04-26T15:41:57.359" v="5449"/>
          <ac:spMkLst>
            <pc:docMk/>
            <pc:sldMk cId="1032946331" sldId="407"/>
            <ac:spMk id="2" creationId="{B6843D8D-6F94-46A9-AE47-7284BBC2B2C0}"/>
          </ac:spMkLst>
        </pc:spChg>
        <pc:spChg chg="del">
          <ac:chgData name="Alejandro Cerezo" userId="5ea20e796f35876f" providerId="LiveId" clId="{3597751E-2B2C-4784-8C63-E42CB9C69BFD}" dt="2020-04-26T15:41:57.359" v="5449"/>
          <ac:spMkLst>
            <pc:docMk/>
            <pc:sldMk cId="1032946331" sldId="407"/>
            <ac:spMk id="3" creationId="{DB5D621B-6440-4AB4-B97C-B44FF1A33AEB}"/>
          </ac:spMkLst>
        </pc:spChg>
        <pc:spChg chg="del">
          <ac:chgData name="Alejandro Cerezo" userId="5ea20e796f35876f" providerId="LiveId" clId="{3597751E-2B2C-4784-8C63-E42CB9C69BFD}" dt="2020-04-26T15:41:57.359" v="5449"/>
          <ac:spMkLst>
            <pc:docMk/>
            <pc:sldMk cId="1032946331" sldId="407"/>
            <ac:spMk id="4" creationId="{ED3A321F-BAF5-4F39-A16E-F804240F4962}"/>
          </ac:spMkLst>
        </pc:spChg>
        <pc:spChg chg="add mod">
          <ac:chgData name="Alejandro Cerezo" userId="5ea20e796f35876f" providerId="LiveId" clId="{3597751E-2B2C-4784-8C63-E42CB9C69BFD}" dt="2020-04-26T15:47:54.642" v="5652" actId="26606"/>
          <ac:spMkLst>
            <pc:docMk/>
            <pc:sldMk cId="1032946331" sldId="407"/>
            <ac:spMk id="5" creationId="{F674DCAF-0531-45FD-934E-6DBEBD58CFFD}"/>
          </ac:spMkLst>
        </pc:spChg>
        <pc:spChg chg="add del mod">
          <ac:chgData name="Alejandro Cerezo" userId="5ea20e796f35876f" providerId="LiveId" clId="{3597751E-2B2C-4784-8C63-E42CB9C69BFD}" dt="2020-04-26T15:44:05.294" v="5478"/>
          <ac:spMkLst>
            <pc:docMk/>
            <pc:sldMk cId="1032946331" sldId="407"/>
            <ac:spMk id="6" creationId="{98E80483-288F-4545-8213-B07CC71A1A50}"/>
          </ac:spMkLst>
        </pc:spChg>
        <pc:spChg chg="add del mod">
          <ac:chgData name="Alejandro Cerezo" userId="5ea20e796f35876f" providerId="LiveId" clId="{3597751E-2B2C-4784-8C63-E42CB9C69BFD}" dt="2020-04-26T15:44:20.584" v="5479"/>
          <ac:spMkLst>
            <pc:docMk/>
            <pc:sldMk cId="1032946331" sldId="407"/>
            <ac:spMk id="7" creationId="{994D2F6C-0EC7-4348-82AB-9CCEF74F8128}"/>
          </ac:spMkLst>
        </pc:spChg>
        <pc:spChg chg="add del mod">
          <ac:chgData name="Alejandro Cerezo" userId="5ea20e796f35876f" providerId="LiveId" clId="{3597751E-2B2C-4784-8C63-E42CB9C69BFD}" dt="2020-04-26T15:44:20.584" v="5479"/>
          <ac:spMkLst>
            <pc:docMk/>
            <pc:sldMk cId="1032946331" sldId="407"/>
            <ac:spMk id="8" creationId="{4F88A1A2-054E-4A60-A170-C8B8DE00B4E0}"/>
          </ac:spMkLst>
        </pc:spChg>
        <pc:spChg chg="add del mod">
          <ac:chgData name="Alejandro Cerezo" userId="5ea20e796f35876f" providerId="LiveId" clId="{3597751E-2B2C-4784-8C63-E42CB9C69BFD}" dt="2020-04-26T15:44:31.707" v="5480"/>
          <ac:spMkLst>
            <pc:docMk/>
            <pc:sldMk cId="1032946331" sldId="407"/>
            <ac:spMk id="9" creationId="{C790DB83-973A-4826-8965-55A0CCAFF32F}"/>
          </ac:spMkLst>
        </pc:spChg>
        <pc:spChg chg="add del mod">
          <ac:chgData name="Alejandro Cerezo" userId="5ea20e796f35876f" providerId="LiveId" clId="{3597751E-2B2C-4784-8C63-E42CB9C69BFD}" dt="2020-04-26T15:46:52.993" v="5646" actId="26606"/>
          <ac:spMkLst>
            <pc:docMk/>
            <pc:sldMk cId="1032946331" sldId="407"/>
            <ac:spMk id="10" creationId="{C5C9F0F9-20EC-4CDB-8179-AF94C5112565}"/>
          </ac:spMkLst>
        </pc:spChg>
        <pc:spChg chg="add mod">
          <ac:chgData name="Alejandro Cerezo" userId="5ea20e796f35876f" providerId="LiveId" clId="{3597751E-2B2C-4784-8C63-E42CB9C69BFD}" dt="2020-04-26T15:49:30.257" v="5680" actId="790"/>
          <ac:spMkLst>
            <pc:docMk/>
            <pc:sldMk cId="1032946331" sldId="407"/>
            <ac:spMk id="11" creationId="{059157D2-4440-4C3F-8435-117527B27215}"/>
          </ac:spMkLst>
        </pc:spChg>
        <pc:spChg chg="add del mod">
          <ac:chgData name="Alejandro Cerezo" userId="5ea20e796f35876f" providerId="LiveId" clId="{3597751E-2B2C-4784-8C63-E42CB9C69BFD}" dt="2020-04-26T15:47:18.687" v="5649"/>
          <ac:spMkLst>
            <pc:docMk/>
            <pc:sldMk cId="1032946331" sldId="407"/>
            <ac:spMk id="12" creationId="{4B1790F0-F9C3-4CF0-A696-372DE0B1CC45}"/>
          </ac:spMkLst>
        </pc:spChg>
        <pc:spChg chg="add mod">
          <ac:chgData name="Alejandro Cerezo" userId="5ea20e796f35876f" providerId="LiveId" clId="{3597751E-2B2C-4784-8C63-E42CB9C69BFD}" dt="2020-04-26T15:47:54.642" v="5652" actId="26606"/>
          <ac:spMkLst>
            <pc:docMk/>
            <pc:sldMk cId="1032946331" sldId="407"/>
            <ac:spMk id="13" creationId="{BD24D5A1-B765-4630-979F-AD98AE299BE7}"/>
          </ac:spMkLst>
        </pc:spChg>
        <pc:spChg chg="add del">
          <ac:chgData name="Alejandro Cerezo" userId="5ea20e796f35876f" providerId="LiveId" clId="{3597751E-2B2C-4784-8C63-E42CB9C69BFD}" dt="2020-04-26T15:47:54.642" v="5652" actId="26606"/>
          <ac:spMkLst>
            <pc:docMk/>
            <pc:sldMk cId="1032946331" sldId="407"/>
            <ac:spMk id="15" creationId="{10F24D38-B79E-44B4-830E-043F45D96DC2}"/>
          </ac:spMkLst>
        </pc:spChg>
        <pc:spChg chg="add del">
          <ac:chgData name="Alejandro Cerezo" userId="5ea20e796f35876f" providerId="LiveId" clId="{3597751E-2B2C-4784-8C63-E42CB9C69BFD}" dt="2020-04-26T15:46:51.249" v="5643" actId="26606"/>
          <ac:spMkLst>
            <pc:docMk/>
            <pc:sldMk cId="1032946331" sldId="407"/>
            <ac:spMk id="16" creationId="{907EF6B7-1338-4443-8C46-6A318D952DFD}"/>
          </ac:spMkLst>
        </pc:spChg>
        <pc:spChg chg="add del">
          <ac:chgData name="Alejandro Cerezo" userId="5ea20e796f35876f" providerId="LiveId" clId="{3597751E-2B2C-4784-8C63-E42CB9C69BFD}" dt="2020-04-26T15:46:51.249" v="5643" actId="26606"/>
          <ac:spMkLst>
            <pc:docMk/>
            <pc:sldMk cId="1032946331" sldId="407"/>
            <ac:spMk id="18" creationId="{DAAE4CDD-124C-4DCF-9584-B6033B545DD5}"/>
          </ac:spMkLst>
        </pc:spChg>
        <pc:spChg chg="add">
          <ac:chgData name="Alejandro Cerezo" userId="5ea20e796f35876f" providerId="LiveId" clId="{3597751E-2B2C-4784-8C63-E42CB9C69BFD}" dt="2020-04-26T15:47:54.642" v="5652" actId="26606"/>
          <ac:spMkLst>
            <pc:docMk/>
            <pc:sldMk cId="1032946331" sldId="407"/>
            <ac:spMk id="19" creationId="{1E214AA7-F028-4A0D-8698-61AEC754D1BC}"/>
          </ac:spMkLst>
        </pc:spChg>
        <pc:spChg chg="add del">
          <ac:chgData name="Alejandro Cerezo" userId="5ea20e796f35876f" providerId="LiveId" clId="{3597751E-2B2C-4784-8C63-E42CB9C69BFD}" dt="2020-04-26T15:46:51.249" v="5643" actId="26606"/>
          <ac:spMkLst>
            <pc:docMk/>
            <pc:sldMk cId="1032946331" sldId="407"/>
            <ac:spMk id="20" creationId="{081E4A58-353D-44AE-B2FC-2A74E2E400F7}"/>
          </ac:spMkLst>
        </pc:spChg>
        <pc:spChg chg="add del">
          <ac:chgData name="Alejandro Cerezo" userId="5ea20e796f35876f" providerId="LiveId" clId="{3597751E-2B2C-4784-8C63-E42CB9C69BFD}" dt="2020-04-26T15:46:52.982" v="5645" actId="26606"/>
          <ac:spMkLst>
            <pc:docMk/>
            <pc:sldMk cId="1032946331" sldId="407"/>
            <ac:spMk id="22" creationId="{3B854194-185D-494D-905C-7C7CB2E30F6E}"/>
          </ac:spMkLst>
        </pc:spChg>
        <pc:spChg chg="add del">
          <ac:chgData name="Alejandro Cerezo" userId="5ea20e796f35876f" providerId="LiveId" clId="{3597751E-2B2C-4784-8C63-E42CB9C69BFD}" dt="2020-04-26T15:46:52.982" v="5645" actId="26606"/>
          <ac:spMkLst>
            <pc:docMk/>
            <pc:sldMk cId="1032946331" sldId="407"/>
            <ac:spMk id="23" creationId="{B4F5FA0D-0104-4987-8241-EFF7C85B88DE}"/>
          </ac:spMkLst>
        </pc:spChg>
        <pc:spChg chg="add del">
          <ac:chgData name="Alejandro Cerezo" userId="5ea20e796f35876f" providerId="LiveId" clId="{3597751E-2B2C-4784-8C63-E42CB9C69BFD}" dt="2020-04-26T15:47:07.391" v="5648"/>
          <ac:spMkLst>
            <pc:docMk/>
            <pc:sldMk cId="1032946331" sldId="407"/>
            <ac:spMk id="26" creationId="{8D70B121-56F4-4848-B38B-182089D909FA}"/>
          </ac:spMkLst>
        </pc:spChg>
        <pc:picChg chg="add del">
          <ac:chgData name="Alejandro Cerezo" userId="5ea20e796f35876f" providerId="LiveId" clId="{3597751E-2B2C-4784-8C63-E42CB9C69BFD}" dt="2020-04-26T15:46:52.982" v="5645" actId="26606"/>
          <ac:picMkLst>
            <pc:docMk/>
            <pc:sldMk cId="1032946331" sldId="407"/>
            <ac:picMk id="24" creationId="{2897127E-6CEF-446C-BE87-93B7C46E49D1}"/>
          </ac:picMkLst>
        </pc:picChg>
        <pc:cxnChg chg="add del">
          <ac:chgData name="Alejandro Cerezo" userId="5ea20e796f35876f" providerId="LiveId" clId="{3597751E-2B2C-4784-8C63-E42CB9C69BFD}" dt="2020-04-26T15:47:54.642" v="5652" actId="26606"/>
          <ac:cxnSpMkLst>
            <pc:docMk/>
            <pc:sldMk cId="1032946331" sldId="407"/>
            <ac:cxnSpMk id="17" creationId="{FC469874-256B-45B3-A79C-7591B4BA1ECC}"/>
          </ac:cxnSpMkLst>
        </pc:cxnChg>
        <pc:cxnChg chg="add">
          <ac:chgData name="Alejandro Cerezo" userId="5ea20e796f35876f" providerId="LiveId" clId="{3597751E-2B2C-4784-8C63-E42CB9C69BFD}" dt="2020-04-26T15:47:54.642" v="5652" actId="26606"/>
          <ac:cxnSpMkLst>
            <pc:docMk/>
            <pc:sldMk cId="1032946331" sldId="407"/>
            <ac:cxnSpMk id="21" creationId="{D6206FDC-2777-4D7F-AF9C-73413DA664C9}"/>
          </ac:cxnSpMkLst>
        </pc:cxnChg>
        <pc:cxnChg chg="add del">
          <ac:chgData name="Alejandro Cerezo" userId="5ea20e796f35876f" providerId="LiveId" clId="{3597751E-2B2C-4784-8C63-E42CB9C69BFD}" dt="2020-04-26T15:47:07.391" v="5648"/>
          <ac:cxnSpMkLst>
            <pc:docMk/>
            <pc:sldMk cId="1032946331" sldId="407"/>
            <ac:cxnSpMk id="27" creationId="{2D72A2C9-F3CA-4216-8BAD-FA4C970C3C4E}"/>
          </ac:cxnSpMkLst>
        </pc:cxnChg>
      </pc:sldChg>
      <pc:sldChg chg="addSp delSp modSp add mod setBg setClrOvrMap">
        <pc:chgData name="Alejandro Cerezo" userId="5ea20e796f35876f" providerId="LiveId" clId="{3597751E-2B2C-4784-8C63-E42CB9C69BFD}" dt="2020-04-26T15:56:23.815" v="5844" actId="790"/>
        <pc:sldMkLst>
          <pc:docMk/>
          <pc:sldMk cId="85665227" sldId="408"/>
        </pc:sldMkLst>
        <pc:spChg chg="del">
          <ac:chgData name="Alejandro Cerezo" userId="5ea20e796f35876f" providerId="LiveId" clId="{3597751E-2B2C-4784-8C63-E42CB9C69BFD}" dt="2020-04-26T15:50:45.302" v="5682"/>
          <ac:spMkLst>
            <pc:docMk/>
            <pc:sldMk cId="85665227" sldId="408"/>
            <ac:spMk id="2" creationId="{2CA800F0-FDA5-465F-A7F2-1EDEF2D13C0A}"/>
          </ac:spMkLst>
        </pc:spChg>
        <pc:spChg chg="del">
          <ac:chgData name="Alejandro Cerezo" userId="5ea20e796f35876f" providerId="LiveId" clId="{3597751E-2B2C-4784-8C63-E42CB9C69BFD}" dt="2020-04-26T15:50:45.302" v="5682"/>
          <ac:spMkLst>
            <pc:docMk/>
            <pc:sldMk cId="85665227" sldId="408"/>
            <ac:spMk id="3" creationId="{B9C87A1E-78E5-4A5C-9EAB-15CFF605A13A}"/>
          </ac:spMkLst>
        </pc:spChg>
        <pc:spChg chg="del">
          <ac:chgData name="Alejandro Cerezo" userId="5ea20e796f35876f" providerId="LiveId" clId="{3597751E-2B2C-4784-8C63-E42CB9C69BFD}" dt="2020-04-26T15:50:45.302" v="5682"/>
          <ac:spMkLst>
            <pc:docMk/>
            <pc:sldMk cId="85665227" sldId="408"/>
            <ac:spMk id="4" creationId="{D7D64511-7A1F-4094-9035-C754FB4C44CA}"/>
          </ac:spMkLst>
        </pc:spChg>
        <pc:spChg chg="add mod">
          <ac:chgData name="Alejandro Cerezo" userId="5ea20e796f35876f" providerId="LiveId" clId="{3597751E-2B2C-4784-8C63-E42CB9C69BFD}" dt="2020-04-26T15:55:25.929" v="5838" actId="14100"/>
          <ac:spMkLst>
            <pc:docMk/>
            <pc:sldMk cId="85665227" sldId="408"/>
            <ac:spMk id="5" creationId="{53E88E16-39A6-4033-8F79-F750E8B2F820}"/>
          </ac:spMkLst>
        </pc:spChg>
        <pc:spChg chg="add mod">
          <ac:chgData name="Alejandro Cerezo" userId="5ea20e796f35876f" providerId="LiveId" clId="{3597751E-2B2C-4784-8C63-E42CB9C69BFD}" dt="2020-04-26T15:56:23.815" v="5844" actId="790"/>
          <ac:spMkLst>
            <pc:docMk/>
            <pc:sldMk cId="85665227" sldId="408"/>
            <ac:spMk id="6" creationId="{979C0E17-8EDC-4B6E-8D53-B4AC2262961B}"/>
          </ac:spMkLst>
        </pc:spChg>
        <pc:spChg chg="add del">
          <ac:chgData name="Alejandro Cerezo" userId="5ea20e796f35876f" providerId="LiveId" clId="{3597751E-2B2C-4784-8C63-E42CB9C69BFD}" dt="2020-04-26T15:55:00.006" v="5833" actId="26606"/>
          <ac:spMkLst>
            <pc:docMk/>
            <pc:sldMk cId="85665227" sldId="408"/>
            <ac:spMk id="13" creationId="{59A309A7-1751-4ABE-A3C1-EEC40366AD89}"/>
          </ac:spMkLst>
        </pc:spChg>
        <pc:spChg chg="add del">
          <ac:chgData name="Alejandro Cerezo" userId="5ea20e796f35876f" providerId="LiveId" clId="{3597751E-2B2C-4784-8C63-E42CB9C69BFD}" dt="2020-04-26T15:55:00.006" v="5833" actId="26606"/>
          <ac:spMkLst>
            <pc:docMk/>
            <pc:sldMk cId="85665227" sldId="408"/>
            <ac:spMk id="15" creationId="{967D8EB6-EAE1-4F9C-B398-83321E287204}"/>
          </ac:spMkLst>
        </pc:spChg>
        <pc:spChg chg="add">
          <ac:chgData name="Alejandro Cerezo" userId="5ea20e796f35876f" providerId="LiveId" clId="{3597751E-2B2C-4784-8C63-E42CB9C69BFD}" dt="2020-04-26T15:55:00.034" v="5834" actId="26606"/>
          <ac:spMkLst>
            <pc:docMk/>
            <pc:sldMk cId="85665227" sldId="408"/>
            <ac:spMk id="22" creationId="{EDDBB197-D710-4A4F-A9CA-FD2177498BE8}"/>
          </ac:spMkLst>
        </pc:spChg>
        <pc:spChg chg="add">
          <ac:chgData name="Alejandro Cerezo" userId="5ea20e796f35876f" providerId="LiveId" clId="{3597751E-2B2C-4784-8C63-E42CB9C69BFD}" dt="2020-04-26T15:55:00.034" v="5834" actId="26606"/>
          <ac:spMkLst>
            <pc:docMk/>
            <pc:sldMk cId="85665227" sldId="408"/>
            <ac:spMk id="23" creationId="{975D1CFA-2CDB-4B64-BD9F-85744E8DA12F}"/>
          </ac:spMkLst>
        </pc:spChg>
        <pc:grpChg chg="add">
          <ac:chgData name="Alejandro Cerezo" userId="5ea20e796f35876f" providerId="LiveId" clId="{3597751E-2B2C-4784-8C63-E42CB9C69BFD}" dt="2020-04-26T15:55:00.034" v="5834" actId="26606"/>
          <ac:grpSpMkLst>
            <pc:docMk/>
            <pc:sldMk cId="85665227" sldId="408"/>
            <ac:grpSpMk id="17" creationId="{25EE5136-01F1-466C-962D-BA9B4C6757AA}"/>
          </ac:grpSpMkLst>
        </pc:grpChg>
        <pc:picChg chg="add del">
          <ac:chgData name="Alejandro Cerezo" userId="5ea20e796f35876f" providerId="LiveId" clId="{3597751E-2B2C-4784-8C63-E42CB9C69BFD}" dt="2020-04-26T15:54:54.238" v="5829" actId="26606"/>
          <ac:picMkLst>
            <pc:docMk/>
            <pc:sldMk cId="85665227" sldId="408"/>
            <ac:picMk id="8" creationId="{EA0241DC-CAEF-494E-AE9F-4BF442478240}"/>
          </ac:picMkLst>
        </pc:picChg>
        <pc:picChg chg="add del">
          <ac:chgData name="Alejandro Cerezo" userId="5ea20e796f35876f" providerId="LiveId" clId="{3597751E-2B2C-4784-8C63-E42CB9C69BFD}" dt="2020-04-26T15:54:54.932" v="5831" actId="26606"/>
          <ac:picMkLst>
            <pc:docMk/>
            <pc:sldMk cId="85665227" sldId="408"/>
            <ac:picMk id="10" creationId="{9F5AF5D4-7FF0-4B3A-B9F8-21DC1C4AC2CD}"/>
          </ac:picMkLst>
        </pc:picChg>
        <pc:picChg chg="add del">
          <ac:chgData name="Alejandro Cerezo" userId="5ea20e796f35876f" providerId="LiveId" clId="{3597751E-2B2C-4784-8C63-E42CB9C69BFD}" dt="2020-04-26T15:55:00.006" v="5833" actId="26606"/>
          <ac:picMkLst>
            <pc:docMk/>
            <pc:sldMk cId="85665227" sldId="408"/>
            <ac:picMk id="12" creationId="{66E0ECCC-9593-4045-9DEE-3F63CE3DFFB5}"/>
          </ac:picMkLst>
        </pc:picChg>
        <pc:picChg chg="add">
          <ac:chgData name="Alejandro Cerezo" userId="5ea20e796f35876f" providerId="LiveId" clId="{3597751E-2B2C-4784-8C63-E42CB9C69BFD}" dt="2020-04-26T15:55:00.034" v="5834" actId="26606"/>
          <ac:picMkLst>
            <pc:docMk/>
            <pc:sldMk cId="85665227" sldId="408"/>
            <ac:picMk id="24" creationId="{AD32FA48-801D-4854-BFCF-D3C1B734CB8C}"/>
          </ac:picMkLst>
        </pc:picChg>
      </pc:sldChg>
      <pc:sldChg chg="addSp delSp modSp add mod ord setBg setClrOvrMap">
        <pc:chgData name="Alejandro Cerezo" userId="5ea20e796f35876f" providerId="LiveId" clId="{3597751E-2B2C-4784-8C63-E42CB9C69BFD}" dt="2020-04-26T16:44:23.596" v="6268" actId="113"/>
        <pc:sldMkLst>
          <pc:docMk/>
          <pc:sldMk cId="3206831425" sldId="409"/>
        </pc:sldMkLst>
        <pc:spChg chg="mod">
          <ac:chgData name="Alejandro Cerezo" userId="5ea20e796f35876f" providerId="LiveId" clId="{3597751E-2B2C-4784-8C63-E42CB9C69BFD}" dt="2020-04-26T16:08:44.642" v="6162"/>
          <ac:spMkLst>
            <pc:docMk/>
            <pc:sldMk cId="3206831425" sldId="409"/>
            <ac:spMk id="2" creationId="{9803AA7B-4548-4A68-B54C-FD58B8B18B22}"/>
          </ac:spMkLst>
        </pc:spChg>
        <pc:spChg chg="mod ord">
          <ac:chgData name="Alejandro Cerezo" userId="5ea20e796f35876f" providerId="LiveId" clId="{3597751E-2B2C-4784-8C63-E42CB9C69BFD}" dt="2020-04-26T16:44:23.596" v="6268" actId="113"/>
          <ac:spMkLst>
            <pc:docMk/>
            <pc:sldMk cId="3206831425" sldId="409"/>
            <ac:spMk id="3" creationId="{79A90E79-B599-4F52-AF19-EA114585F26C}"/>
          </ac:spMkLst>
        </pc:spChg>
        <pc:spChg chg="del">
          <ac:chgData name="Alejandro Cerezo" userId="5ea20e796f35876f" providerId="LiveId" clId="{3597751E-2B2C-4784-8C63-E42CB9C69BFD}" dt="2020-04-26T16:08:27.156" v="6159" actId="26606"/>
          <ac:spMkLst>
            <pc:docMk/>
            <pc:sldMk cId="3206831425" sldId="409"/>
            <ac:spMk id="14" creationId="{59A309A7-1751-4ABE-A3C1-EEC40366AD89}"/>
          </ac:spMkLst>
        </pc:spChg>
        <pc:spChg chg="del">
          <ac:chgData name="Alejandro Cerezo" userId="5ea20e796f35876f" providerId="LiveId" clId="{3597751E-2B2C-4784-8C63-E42CB9C69BFD}" dt="2020-04-26T16:08:27.156" v="6159" actId="26606"/>
          <ac:spMkLst>
            <pc:docMk/>
            <pc:sldMk cId="3206831425" sldId="409"/>
            <ac:spMk id="15" creationId="{967D8EB6-EAE1-4F9C-B398-83321E287204}"/>
          </ac:spMkLst>
        </pc:spChg>
        <pc:spChg chg="add">
          <ac:chgData name="Alejandro Cerezo" userId="5ea20e796f35876f" providerId="LiveId" clId="{3597751E-2B2C-4784-8C63-E42CB9C69BFD}" dt="2020-04-26T16:08:27.156" v="6159" actId="26606"/>
          <ac:spMkLst>
            <pc:docMk/>
            <pc:sldMk cId="3206831425" sldId="409"/>
            <ac:spMk id="21" creationId="{4F74D28C-3268-4E35-8EE1-D92CB4A85A7D}"/>
          </ac:spMkLst>
        </pc:spChg>
        <pc:spChg chg="add">
          <ac:chgData name="Alejandro Cerezo" userId="5ea20e796f35876f" providerId="LiveId" clId="{3597751E-2B2C-4784-8C63-E42CB9C69BFD}" dt="2020-04-26T16:08:27.156" v="6159" actId="26606"/>
          <ac:spMkLst>
            <pc:docMk/>
            <pc:sldMk cId="3206831425" sldId="409"/>
            <ac:spMk id="23" creationId="{58D44E42-C462-4105-BC86-FE75B4E3C4AF}"/>
          </ac:spMkLst>
        </pc:spChg>
        <pc:picChg chg="mod">
          <ac:chgData name="Alejandro Cerezo" userId="5ea20e796f35876f" providerId="LiveId" clId="{3597751E-2B2C-4784-8C63-E42CB9C69BFD}" dt="2020-04-26T16:08:27.156" v="6159" actId="26606"/>
          <ac:picMkLst>
            <pc:docMk/>
            <pc:sldMk cId="3206831425" sldId="409"/>
            <ac:picMk id="16" creationId="{CE987E74-8DC3-4538-A01D-917A2E5C2195}"/>
          </ac:picMkLst>
        </pc:picChg>
      </pc:sldChg>
      <pc:sldChg chg="add">
        <pc:chgData name="Alejandro Cerezo" userId="5ea20e796f35876f" providerId="LiveId" clId="{3597751E-2B2C-4784-8C63-E42CB9C69BFD}" dt="2020-04-26T16:10:15.059" v="6172"/>
        <pc:sldMkLst>
          <pc:docMk/>
          <pc:sldMk cId="35321081" sldId="410"/>
        </pc:sldMkLst>
      </pc:sldChg>
      <pc:sldChg chg="add del">
        <pc:chgData name="Alejandro Cerezo" userId="5ea20e796f35876f" providerId="LiveId" clId="{3597751E-2B2C-4784-8C63-E42CB9C69BFD}" dt="2020-04-26T16:10:06.675" v="6171"/>
        <pc:sldMkLst>
          <pc:docMk/>
          <pc:sldMk cId="1840840289" sldId="410"/>
        </pc:sldMkLst>
      </pc:sldChg>
      <pc:sldChg chg="addSp modSp add mod setBg">
        <pc:chgData name="Alejandro Cerezo" userId="5ea20e796f35876f" providerId="LiveId" clId="{3597751E-2B2C-4784-8C63-E42CB9C69BFD}" dt="2020-04-28T14:22:57.085" v="7248" actId="6549"/>
        <pc:sldMkLst>
          <pc:docMk/>
          <pc:sldMk cId="3272596092" sldId="411"/>
        </pc:sldMkLst>
        <pc:spChg chg="mod">
          <ac:chgData name="Alejandro Cerezo" userId="5ea20e796f35876f" providerId="LiveId" clId="{3597751E-2B2C-4784-8C63-E42CB9C69BFD}" dt="2020-04-26T17:04:42.968" v="6925" actId="1076"/>
          <ac:spMkLst>
            <pc:docMk/>
            <pc:sldMk cId="3272596092" sldId="411"/>
            <ac:spMk id="2" creationId="{B533901E-7363-460A-A6DB-B2107D922933}"/>
          </ac:spMkLst>
        </pc:spChg>
        <pc:spChg chg="mod">
          <ac:chgData name="Alejandro Cerezo" userId="5ea20e796f35876f" providerId="LiveId" clId="{3597751E-2B2C-4784-8C63-E42CB9C69BFD}" dt="2020-04-26T17:02:03.383" v="6892" actId="26606"/>
          <ac:spMkLst>
            <pc:docMk/>
            <pc:sldMk cId="3272596092" sldId="411"/>
            <ac:spMk id="3" creationId="{0A14FC54-EACF-4A7A-8B57-DE23655E891B}"/>
          </ac:spMkLst>
        </pc:spChg>
        <pc:spChg chg="mod">
          <ac:chgData name="Alejandro Cerezo" userId="5ea20e796f35876f" providerId="LiveId" clId="{3597751E-2B2C-4784-8C63-E42CB9C69BFD}" dt="2020-04-28T14:22:57.085" v="7248" actId="6549"/>
          <ac:spMkLst>
            <pc:docMk/>
            <pc:sldMk cId="3272596092" sldId="411"/>
            <ac:spMk id="4" creationId="{69BBC3E5-8BF0-4320-AA6F-B50028CA65EA}"/>
          </ac:spMkLst>
        </pc:spChg>
        <pc:spChg chg="add mod">
          <ac:chgData name="Alejandro Cerezo" userId="5ea20e796f35876f" providerId="LiveId" clId="{3597751E-2B2C-4784-8C63-E42CB9C69BFD}" dt="2020-04-26T17:04:38.920" v="6924" actId="1076"/>
          <ac:spMkLst>
            <pc:docMk/>
            <pc:sldMk cId="3272596092" sldId="411"/>
            <ac:spMk id="5" creationId="{C5FD5482-B0BC-406E-8F8E-64638248DE30}"/>
          </ac:spMkLst>
        </pc:spChg>
        <pc:spChg chg="add">
          <ac:chgData name="Alejandro Cerezo" userId="5ea20e796f35876f" providerId="LiveId" clId="{3597751E-2B2C-4784-8C63-E42CB9C69BFD}" dt="2020-04-26T17:02:03.383" v="6892" actId="26606"/>
          <ac:spMkLst>
            <pc:docMk/>
            <pc:sldMk cId="3272596092" sldId="411"/>
            <ac:spMk id="9" creationId="{9F7D788E-2C1B-4EF4-8719-12613771FF98}"/>
          </ac:spMkLst>
        </pc:spChg>
        <pc:spChg chg="add">
          <ac:chgData name="Alejandro Cerezo" userId="5ea20e796f35876f" providerId="LiveId" clId="{3597751E-2B2C-4784-8C63-E42CB9C69BFD}" dt="2020-04-26T17:02:03.383" v="6892" actId="26606"/>
          <ac:spMkLst>
            <pc:docMk/>
            <pc:sldMk cId="3272596092" sldId="411"/>
            <ac:spMk id="11" creationId="{7C54E824-C0F4-480B-BC88-689F50C45FBD}"/>
          </ac:spMkLst>
        </pc:spChg>
        <pc:spChg chg="add">
          <ac:chgData name="Alejandro Cerezo" userId="5ea20e796f35876f" providerId="LiveId" clId="{3597751E-2B2C-4784-8C63-E42CB9C69BFD}" dt="2020-04-26T17:02:03.383" v="6892" actId="26606"/>
          <ac:spMkLst>
            <pc:docMk/>
            <pc:sldMk cId="3272596092" sldId="411"/>
            <ac:spMk id="13" creationId="{58DEA6A1-FC5C-4E6E-BBBF-7E472949B394}"/>
          </ac:spMkLst>
        </pc:spChg>
        <pc:spChg chg="add">
          <ac:chgData name="Alejandro Cerezo" userId="5ea20e796f35876f" providerId="LiveId" clId="{3597751E-2B2C-4784-8C63-E42CB9C69BFD}" dt="2020-04-26T17:02:03.383" v="6892" actId="26606"/>
          <ac:spMkLst>
            <pc:docMk/>
            <pc:sldMk cId="3272596092" sldId="411"/>
            <ac:spMk id="15" creationId="{96AAAC3B-1954-46B7-BBAC-27DFF5B5295F}"/>
          </ac:spMkLst>
        </pc:spChg>
        <pc:spChg chg="add">
          <ac:chgData name="Alejandro Cerezo" userId="5ea20e796f35876f" providerId="LiveId" clId="{3597751E-2B2C-4784-8C63-E42CB9C69BFD}" dt="2020-04-26T17:02:03.383" v="6892" actId="26606"/>
          <ac:spMkLst>
            <pc:docMk/>
            <pc:sldMk cId="3272596092" sldId="411"/>
            <ac:spMk id="17" creationId="{A5AD6500-BB62-4AAC-9D2F-C10DDC90CBB1}"/>
          </ac:spMkLst>
        </pc:spChg>
      </pc:sldChg>
      <pc:sldChg chg="delSp modSp add ord">
        <pc:chgData name="Alejandro Cerezo" userId="5ea20e796f35876f" providerId="LiveId" clId="{3597751E-2B2C-4784-8C63-E42CB9C69BFD}" dt="2020-04-26T20:21:17.907" v="7173" actId="1076"/>
        <pc:sldMkLst>
          <pc:docMk/>
          <pc:sldMk cId="1040541100" sldId="412"/>
        </pc:sldMkLst>
        <pc:spChg chg="mod">
          <ac:chgData name="Alejandro Cerezo" userId="5ea20e796f35876f" providerId="LiveId" clId="{3597751E-2B2C-4784-8C63-E42CB9C69BFD}" dt="2020-04-26T17:06:18.649" v="6965" actId="20577"/>
          <ac:spMkLst>
            <pc:docMk/>
            <pc:sldMk cId="1040541100" sldId="412"/>
            <ac:spMk id="2" creationId="{73B0E13C-CAAB-43B5-97F1-B9727B6DFE53}"/>
          </ac:spMkLst>
        </pc:spChg>
        <pc:spChg chg="del mod">
          <ac:chgData name="Alejandro Cerezo" userId="5ea20e796f35876f" providerId="LiveId" clId="{3597751E-2B2C-4784-8C63-E42CB9C69BFD}" dt="2020-04-26T17:06:35.235" v="6967" actId="478"/>
          <ac:spMkLst>
            <pc:docMk/>
            <pc:sldMk cId="1040541100" sldId="412"/>
            <ac:spMk id="3" creationId="{13B957F9-C61E-40CA-82CA-3D57D2CB5F5B}"/>
          </ac:spMkLst>
        </pc:spChg>
        <pc:spChg chg="mod">
          <ac:chgData name="Alejandro Cerezo" userId="5ea20e796f35876f" providerId="LiveId" clId="{3597751E-2B2C-4784-8C63-E42CB9C69BFD}" dt="2020-04-26T20:21:17.907" v="7173" actId="1076"/>
          <ac:spMkLst>
            <pc:docMk/>
            <pc:sldMk cId="1040541100" sldId="412"/>
            <ac:spMk id="5" creationId="{E51F92F7-1B6A-47E8-8DEB-F019E9A56AC0}"/>
          </ac:spMkLst>
        </pc:spChg>
      </pc:sldChg>
      <pc:sldChg chg="addSp delSp modSp add mod setBg setClrOvrMap">
        <pc:chgData name="Alejandro Cerezo" userId="5ea20e796f35876f" providerId="LiveId" clId="{3597751E-2B2C-4784-8C63-E42CB9C69BFD}" dt="2020-04-26T20:16:06.517" v="7113" actId="790"/>
        <pc:sldMkLst>
          <pc:docMk/>
          <pc:sldMk cId="2507758622" sldId="413"/>
        </pc:sldMkLst>
        <pc:spChg chg="del">
          <ac:chgData name="Alejandro Cerezo" userId="5ea20e796f35876f" providerId="LiveId" clId="{3597751E-2B2C-4784-8C63-E42CB9C69BFD}" dt="2020-04-26T20:08:43.783" v="6972"/>
          <ac:spMkLst>
            <pc:docMk/>
            <pc:sldMk cId="2507758622" sldId="413"/>
            <ac:spMk id="2" creationId="{FA8CDFB1-13D8-4578-80E1-8801DD27AFC5}"/>
          </ac:spMkLst>
        </pc:spChg>
        <pc:spChg chg="del">
          <ac:chgData name="Alejandro Cerezo" userId="5ea20e796f35876f" providerId="LiveId" clId="{3597751E-2B2C-4784-8C63-E42CB9C69BFD}" dt="2020-04-26T20:08:43.783" v="6972"/>
          <ac:spMkLst>
            <pc:docMk/>
            <pc:sldMk cId="2507758622" sldId="413"/>
            <ac:spMk id="3" creationId="{261214FC-1A07-4F65-A31C-289C336216E9}"/>
          </ac:spMkLst>
        </pc:spChg>
        <pc:spChg chg="del">
          <ac:chgData name="Alejandro Cerezo" userId="5ea20e796f35876f" providerId="LiveId" clId="{3597751E-2B2C-4784-8C63-E42CB9C69BFD}" dt="2020-04-26T20:08:43.783" v="6972"/>
          <ac:spMkLst>
            <pc:docMk/>
            <pc:sldMk cId="2507758622" sldId="413"/>
            <ac:spMk id="4" creationId="{1E671C46-E1EF-49CC-B2F3-64974FF2A421}"/>
          </ac:spMkLst>
        </pc:spChg>
        <pc:spChg chg="add mod">
          <ac:chgData name="Alejandro Cerezo" userId="5ea20e796f35876f" providerId="LiveId" clId="{3597751E-2B2C-4784-8C63-E42CB9C69BFD}" dt="2020-04-26T20:15:17.977" v="7107" actId="1076"/>
          <ac:spMkLst>
            <pc:docMk/>
            <pc:sldMk cId="2507758622" sldId="413"/>
            <ac:spMk id="5" creationId="{2D89C9ED-89E9-4476-BFA3-B6BFEA4CD9D5}"/>
          </ac:spMkLst>
        </pc:spChg>
        <pc:spChg chg="add mod">
          <ac:chgData name="Alejandro Cerezo" userId="5ea20e796f35876f" providerId="LiveId" clId="{3597751E-2B2C-4784-8C63-E42CB9C69BFD}" dt="2020-04-26T20:16:06.517" v="7113" actId="790"/>
          <ac:spMkLst>
            <pc:docMk/>
            <pc:sldMk cId="2507758622" sldId="413"/>
            <ac:spMk id="6" creationId="{32D56A11-1F5A-4FE3-8C87-122CE39D87D3}"/>
          </ac:spMkLst>
        </pc:spChg>
        <pc:spChg chg="add">
          <ac:chgData name="Alejandro Cerezo" userId="5ea20e796f35876f" providerId="LiveId" clId="{3597751E-2B2C-4784-8C63-E42CB9C69BFD}" dt="2020-04-26T20:15:04.917" v="7105" actId="26606"/>
          <ac:spMkLst>
            <pc:docMk/>
            <pc:sldMk cId="2507758622" sldId="413"/>
            <ac:spMk id="13" creationId="{E0D60ECE-8986-45DC-B7FE-EC7699B466B8}"/>
          </ac:spMkLst>
        </pc:spChg>
        <pc:spChg chg="add">
          <ac:chgData name="Alejandro Cerezo" userId="5ea20e796f35876f" providerId="LiveId" clId="{3597751E-2B2C-4784-8C63-E42CB9C69BFD}" dt="2020-04-26T20:15:04.917" v="7105" actId="26606"/>
          <ac:spMkLst>
            <pc:docMk/>
            <pc:sldMk cId="2507758622" sldId="413"/>
            <ac:spMk id="15" creationId="{96964194-5878-40D2-8EC0-DDC58387FA56}"/>
          </ac:spMkLst>
        </pc:spChg>
        <pc:picChg chg="add">
          <ac:chgData name="Alejandro Cerezo" userId="5ea20e796f35876f" providerId="LiveId" clId="{3597751E-2B2C-4784-8C63-E42CB9C69BFD}" dt="2020-04-26T20:15:04.917" v="7105" actId="26606"/>
          <ac:picMkLst>
            <pc:docMk/>
            <pc:sldMk cId="2507758622" sldId="413"/>
            <ac:picMk id="10" creationId="{43FF4599-F68A-408D-BE13-BDD41227765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hyperlink" Target="https://nodejs.org/es/" TargetMode="External"/><Relationship Id="rId1" Type="http://schemas.openxmlformats.org/officeDocument/2006/relationships/hyperlink" Target="https://code.visualstudio.com/" TargetMode="Externa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hyperlink" Target="https://github.com/" TargetMode="External"/><Relationship Id="rId9" Type="http://schemas.openxmlformats.org/officeDocument/2006/relationships/image" Target="../media/image17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" TargetMode="External"/><Relationship Id="rId2" Type="http://schemas.openxmlformats.org/officeDocument/2006/relationships/hyperlink" Target="https://getbootstrap.com/docs/4.0/getting-started/introduction/" TargetMode="External"/><Relationship Id="rId1" Type="http://schemas.openxmlformats.org/officeDocument/2006/relationships/hyperlink" Target="https://bootstrap-vue.js.org/" TargetMode="External"/><Relationship Id="rId4" Type="http://schemas.openxmlformats.org/officeDocument/2006/relationships/hyperlink" Target="https://material.io/design/" TargetMode="Externa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customization/icons/" TargetMode="External"/><Relationship Id="rId2" Type="http://schemas.openxmlformats.org/officeDocument/2006/relationships/hyperlink" Target="https://fontawesome.com/how-to-use/on-the-web/using-with/vuejs" TargetMode="External"/><Relationship Id="rId1" Type="http://schemas.openxmlformats.org/officeDocument/2006/relationships/hyperlink" Target="https://fontawesome.com/icons/fonticons" TargetMode="External"/><Relationship Id="rId4" Type="http://schemas.openxmlformats.org/officeDocument/2006/relationships/hyperlink" Target="https://icomoon.io/" TargetMode="External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4" Type="http://schemas.openxmlformats.org/officeDocument/2006/relationships/image" Target="../media/image87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xios/axios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svg"/><Relationship Id="rId1" Type="http://schemas.openxmlformats.org/officeDocument/2006/relationships/image" Target="../media/image110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es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12" Type="http://schemas.openxmlformats.org/officeDocument/2006/relationships/hyperlink" Target="https://github.com/" TargetMode="External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7.png"/><Relationship Id="rId11" Type="http://schemas.openxmlformats.org/officeDocument/2006/relationships/hyperlink" Target="https://git-scm.com/" TargetMode="External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" TargetMode="External"/><Relationship Id="rId2" Type="http://schemas.openxmlformats.org/officeDocument/2006/relationships/hyperlink" Target="https://getbootstrap.com/docs/4.0/getting-started/introduction/" TargetMode="External"/><Relationship Id="rId1" Type="http://schemas.openxmlformats.org/officeDocument/2006/relationships/hyperlink" Target="https://bootstrap-vue.js.org/" TargetMode="External"/><Relationship Id="rId4" Type="http://schemas.openxmlformats.org/officeDocument/2006/relationships/hyperlink" Target="https://material.io/design/" TargetMode="External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customization/icons/" TargetMode="External"/><Relationship Id="rId2" Type="http://schemas.openxmlformats.org/officeDocument/2006/relationships/hyperlink" Target="https://fontawesome.com/how-to-use/on-the-web/using-with/vuejs" TargetMode="External"/><Relationship Id="rId1" Type="http://schemas.openxmlformats.org/officeDocument/2006/relationships/hyperlink" Target="https://fontawesome.com/icons/fonticons" TargetMode="External"/><Relationship Id="rId4" Type="http://schemas.openxmlformats.org/officeDocument/2006/relationships/hyperlink" Target="https://icomoon.io/" TargetMode="External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4" Type="http://schemas.openxmlformats.org/officeDocument/2006/relationships/image" Target="../media/image87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xios/axios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svg"/><Relationship Id="rId1" Type="http://schemas.openxmlformats.org/officeDocument/2006/relationships/image" Target="../media/image110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D04AD-2611-40D7-AFE6-70B2661B8A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0408E4-5452-48F9-B8C4-65003538B67E}">
      <dgm:prSet/>
      <dgm:spPr/>
      <dgm:t>
        <a:bodyPr/>
        <a:lstStyle/>
        <a:p>
          <a:r>
            <a:rPr lang="es-ES" dirty="0"/>
            <a:t>Navegador: Chrome</a:t>
          </a:r>
          <a:endParaRPr lang="en-US" dirty="0"/>
        </a:p>
      </dgm:t>
    </dgm:pt>
    <dgm:pt modelId="{3B3FB35C-8083-4899-AC98-759E7ECCFA69}" type="parTrans" cxnId="{E08CAC62-9E26-467F-AC3A-E86FEAB87D12}">
      <dgm:prSet/>
      <dgm:spPr/>
      <dgm:t>
        <a:bodyPr/>
        <a:lstStyle/>
        <a:p>
          <a:endParaRPr lang="en-US"/>
        </a:p>
      </dgm:t>
    </dgm:pt>
    <dgm:pt modelId="{2E7DD2DB-7997-44D5-8CD2-1E9DF0F0EFB7}" type="sibTrans" cxnId="{E08CAC62-9E26-467F-AC3A-E86FEAB87D12}">
      <dgm:prSet/>
      <dgm:spPr/>
      <dgm:t>
        <a:bodyPr/>
        <a:lstStyle/>
        <a:p>
          <a:endParaRPr lang="en-US"/>
        </a:p>
      </dgm:t>
    </dgm:pt>
    <dgm:pt modelId="{83F5A3A8-22AC-4222-ABD8-3E6482478AFE}">
      <dgm:prSet/>
      <dgm:spPr/>
      <dgm:t>
        <a:bodyPr/>
        <a:lstStyle/>
        <a:p>
          <a:r>
            <a:rPr lang="es-ES" dirty="0"/>
            <a:t>Editor de código: </a:t>
          </a:r>
          <a:r>
            <a:rPr lang="en-US" noProof="0" dirty="0"/>
            <a:t>Visual Studio Code</a:t>
          </a:r>
          <a:br>
            <a:rPr lang="es-ES" dirty="0"/>
          </a:br>
          <a:r>
            <a:rPr lang="es-ES" dirty="0">
              <a:hlinkClick xmlns:r="http://schemas.openxmlformats.org/officeDocument/2006/relationships" r:id="rId1"/>
            </a:rPr>
            <a:t>https://code.visualstudio.com/</a:t>
          </a:r>
          <a:endParaRPr lang="en-US" dirty="0"/>
        </a:p>
      </dgm:t>
    </dgm:pt>
    <dgm:pt modelId="{9FFA76D2-0C5D-471E-B9A4-CFA3E73B9146}" type="parTrans" cxnId="{1237EC30-BF8F-44CB-AA86-B7CA2489F2F3}">
      <dgm:prSet/>
      <dgm:spPr/>
      <dgm:t>
        <a:bodyPr/>
        <a:lstStyle/>
        <a:p>
          <a:endParaRPr lang="en-US"/>
        </a:p>
      </dgm:t>
    </dgm:pt>
    <dgm:pt modelId="{B85D6985-BBDD-4EDC-BFD8-BBF6A379260A}" type="sibTrans" cxnId="{1237EC30-BF8F-44CB-AA86-B7CA2489F2F3}">
      <dgm:prSet/>
      <dgm:spPr/>
      <dgm:t>
        <a:bodyPr/>
        <a:lstStyle/>
        <a:p>
          <a:endParaRPr lang="en-US"/>
        </a:p>
      </dgm:t>
    </dgm:pt>
    <dgm:pt modelId="{3EC9B53F-30E9-4E07-8CCC-18C2BE381EBB}">
      <dgm:prSet/>
      <dgm:spPr/>
      <dgm:t>
        <a:bodyPr/>
        <a:lstStyle/>
        <a:p>
          <a:r>
            <a:rPr lang="es-ES" dirty="0"/>
            <a:t>Node.js y el gestor de paquetes npm</a:t>
          </a:r>
          <a:br>
            <a:rPr lang="es-ES" dirty="0"/>
          </a:br>
          <a:r>
            <a:rPr lang="es-ES" dirty="0">
              <a:hlinkClick xmlns:r="http://schemas.openxmlformats.org/officeDocument/2006/relationships" r:id="rId2"/>
            </a:rPr>
            <a:t>https://nodejs.org/es/</a:t>
          </a:r>
          <a:endParaRPr lang="en-US" dirty="0"/>
        </a:p>
      </dgm:t>
    </dgm:pt>
    <dgm:pt modelId="{855FFBC3-10FC-451C-9CB5-10B5147C0BAC}" type="parTrans" cxnId="{F21B196B-D4F8-4EFE-9015-44E4B5994516}">
      <dgm:prSet/>
      <dgm:spPr/>
      <dgm:t>
        <a:bodyPr/>
        <a:lstStyle/>
        <a:p>
          <a:endParaRPr lang="en-US"/>
        </a:p>
      </dgm:t>
    </dgm:pt>
    <dgm:pt modelId="{9F6C6FF2-2CEE-4A60-8310-D1911CC41A0E}" type="sibTrans" cxnId="{F21B196B-D4F8-4EFE-9015-44E4B5994516}">
      <dgm:prSet/>
      <dgm:spPr/>
      <dgm:t>
        <a:bodyPr/>
        <a:lstStyle/>
        <a:p>
          <a:endParaRPr lang="en-US"/>
        </a:p>
      </dgm:t>
    </dgm:pt>
    <dgm:pt modelId="{D2A95366-8C75-4247-9DC1-48AD08342934}">
      <dgm:prSet/>
      <dgm:spPr/>
      <dgm:t>
        <a:bodyPr/>
        <a:lstStyle/>
        <a:p>
          <a:r>
            <a:rPr lang="es-ES" dirty="0"/>
            <a:t>Git y una cuenta en un hosting de repositorios (GitHub)</a:t>
          </a:r>
          <a:br>
            <a:rPr lang="es-ES" dirty="0"/>
          </a:br>
          <a:r>
            <a:rPr lang="es-ES" dirty="0">
              <a:hlinkClick xmlns:r="http://schemas.openxmlformats.org/officeDocument/2006/relationships" r:id="rId3"/>
            </a:rPr>
            <a:t>https://git-scm.com/</a:t>
          </a:r>
          <a:br>
            <a:rPr lang="es-ES" dirty="0"/>
          </a:br>
          <a:r>
            <a:rPr lang="es-ES" dirty="0">
              <a:hlinkClick xmlns:r="http://schemas.openxmlformats.org/officeDocument/2006/relationships" r:id="rId4"/>
            </a:rPr>
            <a:t>https://github.com/</a:t>
          </a:r>
          <a:endParaRPr lang="en-US" dirty="0"/>
        </a:p>
      </dgm:t>
    </dgm:pt>
    <dgm:pt modelId="{50DD4354-E27F-4B0F-B87C-3C6F6E726450}" type="parTrans" cxnId="{360D915F-FC0E-4341-9B6D-2E271F4637C6}">
      <dgm:prSet/>
      <dgm:spPr/>
      <dgm:t>
        <a:bodyPr/>
        <a:lstStyle/>
        <a:p>
          <a:endParaRPr lang="en-US"/>
        </a:p>
      </dgm:t>
    </dgm:pt>
    <dgm:pt modelId="{D77B646F-21B4-49EB-8167-E4A73EEBBFBD}" type="sibTrans" cxnId="{360D915F-FC0E-4341-9B6D-2E271F4637C6}">
      <dgm:prSet/>
      <dgm:spPr/>
      <dgm:t>
        <a:bodyPr/>
        <a:lstStyle/>
        <a:p>
          <a:endParaRPr lang="en-US"/>
        </a:p>
      </dgm:t>
    </dgm:pt>
    <dgm:pt modelId="{72F37B8B-9CF1-4C4D-95AE-30D82DB87D60}" type="pres">
      <dgm:prSet presAssocID="{439D04AD-2611-40D7-AFE6-70B2661B8A58}" presName="root" presStyleCnt="0">
        <dgm:presLayoutVars>
          <dgm:dir/>
          <dgm:resizeHandles val="exact"/>
        </dgm:presLayoutVars>
      </dgm:prSet>
      <dgm:spPr/>
    </dgm:pt>
    <dgm:pt modelId="{0D9ECDA6-2DF0-404F-8BEB-E7673106DB78}" type="pres">
      <dgm:prSet presAssocID="{4E0408E4-5452-48F9-B8C4-65003538B67E}" presName="compNode" presStyleCnt="0"/>
      <dgm:spPr/>
    </dgm:pt>
    <dgm:pt modelId="{6496E699-67DF-4A1A-BC40-7A87B9EC14C5}" type="pres">
      <dgm:prSet presAssocID="{4E0408E4-5452-48F9-B8C4-65003538B67E}" presName="bgRect" presStyleLbl="bgShp" presStyleIdx="0" presStyleCnt="4"/>
      <dgm:spPr/>
    </dgm:pt>
    <dgm:pt modelId="{01B77D06-7C2E-4516-8DB2-3059579E6ABC}" type="pres">
      <dgm:prSet presAssocID="{4E0408E4-5452-48F9-B8C4-65003538B67E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DF0212A-BD8E-42A5-8E6C-065406DEE327}" type="pres">
      <dgm:prSet presAssocID="{4E0408E4-5452-48F9-B8C4-65003538B67E}" presName="spaceRect" presStyleCnt="0"/>
      <dgm:spPr/>
    </dgm:pt>
    <dgm:pt modelId="{804FB14E-9623-4E65-A77C-400FFDF0807A}" type="pres">
      <dgm:prSet presAssocID="{4E0408E4-5452-48F9-B8C4-65003538B67E}" presName="parTx" presStyleLbl="revTx" presStyleIdx="0" presStyleCnt="4">
        <dgm:presLayoutVars>
          <dgm:chMax val="0"/>
          <dgm:chPref val="0"/>
        </dgm:presLayoutVars>
      </dgm:prSet>
      <dgm:spPr/>
    </dgm:pt>
    <dgm:pt modelId="{EEFFE724-DDB1-4578-A0E4-6D5415E210D0}" type="pres">
      <dgm:prSet presAssocID="{2E7DD2DB-7997-44D5-8CD2-1E9DF0F0EFB7}" presName="sibTrans" presStyleCnt="0"/>
      <dgm:spPr/>
    </dgm:pt>
    <dgm:pt modelId="{43F3EB0F-F813-42B4-828B-C803B0F04E02}" type="pres">
      <dgm:prSet presAssocID="{83F5A3A8-22AC-4222-ABD8-3E6482478AFE}" presName="compNode" presStyleCnt="0"/>
      <dgm:spPr/>
    </dgm:pt>
    <dgm:pt modelId="{4C17B56E-82BD-4B22-B776-9CD38BDE2CBF}" type="pres">
      <dgm:prSet presAssocID="{83F5A3A8-22AC-4222-ABD8-3E6482478AFE}" presName="bgRect" presStyleLbl="bgShp" presStyleIdx="1" presStyleCnt="4"/>
      <dgm:spPr/>
    </dgm:pt>
    <dgm:pt modelId="{3FB26E0F-1F40-441E-8DFA-00C9C82E33C6}" type="pres">
      <dgm:prSet presAssocID="{83F5A3A8-22AC-4222-ABD8-3E6482478AFE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798AB96B-7061-4AC2-B94B-8953F43FA2A6}" type="pres">
      <dgm:prSet presAssocID="{83F5A3A8-22AC-4222-ABD8-3E6482478AFE}" presName="spaceRect" presStyleCnt="0"/>
      <dgm:spPr/>
    </dgm:pt>
    <dgm:pt modelId="{1485614E-C0D3-48A0-935E-BF24DA5FAB09}" type="pres">
      <dgm:prSet presAssocID="{83F5A3A8-22AC-4222-ABD8-3E6482478AFE}" presName="parTx" presStyleLbl="revTx" presStyleIdx="1" presStyleCnt="4">
        <dgm:presLayoutVars>
          <dgm:chMax val="0"/>
          <dgm:chPref val="0"/>
        </dgm:presLayoutVars>
      </dgm:prSet>
      <dgm:spPr/>
    </dgm:pt>
    <dgm:pt modelId="{EE900C0B-3CA0-4A7A-9BF1-854A14950150}" type="pres">
      <dgm:prSet presAssocID="{B85D6985-BBDD-4EDC-BFD8-BBF6A379260A}" presName="sibTrans" presStyleCnt="0"/>
      <dgm:spPr/>
    </dgm:pt>
    <dgm:pt modelId="{36A3A50C-8359-4C0D-8DB8-48AAB7B9BB99}" type="pres">
      <dgm:prSet presAssocID="{3EC9B53F-30E9-4E07-8CCC-18C2BE381EBB}" presName="compNode" presStyleCnt="0"/>
      <dgm:spPr/>
    </dgm:pt>
    <dgm:pt modelId="{8DABD8D2-5F13-4603-9287-0DE478C9D129}" type="pres">
      <dgm:prSet presAssocID="{3EC9B53F-30E9-4E07-8CCC-18C2BE381EBB}" presName="bgRect" presStyleLbl="bgShp" presStyleIdx="2" presStyleCnt="4"/>
      <dgm:spPr/>
    </dgm:pt>
    <dgm:pt modelId="{D231552C-4718-4059-B21F-CB4542D5659E}" type="pres">
      <dgm:prSet presAssocID="{3EC9B53F-30E9-4E07-8CCC-18C2BE381EBB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4352349-8EDD-4EE8-A80F-B996FA3C7090}" type="pres">
      <dgm:prSet presAssocID="{3EC9B53F-30E9-4E07-8CCC-18C2BE381EBB}" presName="spaceRect" presStyleCnt="0"/>
      <dgm:spPr/>
    </dgm:pt>
    <dgm:pt modelId="{8175E350-3275-4EFA-B831-00A95316542E}" type="pres">
      <dgm:prSet presAssocID="{3EC9B53F-30E9-4E07-8CCC-18C2BE381EBB}" presName="parTx" presStyleLbl="revTx" presStyleIdx="2" presStyleCnt="4">
        <dgm:presLayoutVars>
          <dgm:chMax val="0"/>
          <dgm:chPref val="0"/>
        </dgm:presLayoutVars>
      </dgm:prSet>
      <dgm:spPr/>
    </dgm:pt>
    <dgm:pt modelId="{BB27DF07-EEF3-41DF-B25E-90D777CF9F07}" type="pres">
      <dgm:prSet presAssocID="{9F6C6FF2-2CEE-4A60-8310-D1911CC41A0E}" presName="sibTrans" presStyleCnt="0"/>
      <dgm:spPr/>
    </dgm:pt>
    <dgm:pt modelId="{DB04470A-9E95-43FD-B69C-9740E7B95801}" type="pres">
      <dgm:prSet presAssocID="{D2A95366-8C75-4247-9DC1-48AD08342934}" presName="compNode" presStyleCnt="0"/>
      <dgm:spPr/>
    </dgm:pt>
    <dgm:pt modelId="{8A28EBE0-36C9-4A10-AA02-3FC028A29E68}" type="pres">
      <dgm:prSet presAssocID="{D2A95366-8C75-4247-9DC1-48AD08342934}" presName="bgRect" presStyleLbl="bgShp" presStyleIdx="3" presStyleCnt="4"/>
      <dgm:spPr/>
    </dgm:pt>
    <dgm:pt modelId="{BC5764D0-D49E-49E6-9351-D0BFFC2196CC}" type="pres">
      <dgm:prSet presAssocID="{D2A95366-8C75-4247-9DC1-48AD08342934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3B67BC-5EED-4905-8F8B-88370611FF30}" type="pres">
      <dgm:prSet presAssocID="{D2A95366-8C75-4247-9DC1-48AD08342934}" presName="spaceRect" presStyleCnt="0"/>
      <dgm:spPr/>
    </dgm:pt>
    <dgm:pt modelId="{386FE8BF-85E7-4879-BAE1-D474AD2353F9}" type="pres">
      <dgm:prSet presAssocID="{D2A95366-8C75-4247-9DC1-48AD0834293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5C641D-8FEF-4FC0-8999-0ABAFB0A938A}" type="presOf" srcId="{83F5A3A8-22AC-4222-ABD8-3E6482478AFE}" destId="{1485614E-C0D3-48A0-935E-BF24DA5FAB09}" srcOrd="0" destOrd="0" presId="urn:microsoft.com/office/officeart/2018/2/layout/IconVerticalSolidList"/>
    <dgm:cxn modelId="{0C86E12E-5D1D-4938-B92C-4D3F07D2B8C0}" type="presOf" srcId="{D2A95366-8C75-4247-9DC1-48AD08342934}" destId="{386FE8BF-85E7-4879-BAE1-D474AD2353F9}" srcOrd="0" destOrd="0" presId="urn:microsoft.com/office/officeart/2018/2/layout/IconVerticalSolidList"/>
    <dgm:cxn modelId="{1237EC30-BF8F-44CB-AA86-B7CA2489F2F3}" srcId="{439D04AD-2611-40D7-AFE6-70B2661B8A58}" destId="{83F5A3A8-22AC-4222-ABD8-3E6482478AFE}" srcOrd="1" destOrd="0" parTransId="{9FFA76D2-0C5D-471E-B9A4-CFA3E73B9146}" sibTransId="{B85D6985-BBDD-4EDC-BFD8-BBF6A379260A}"/>
    <dgm:cxn modelId="{360D915F-FC0E-4341-9B6D-2E271F4637C6}" srcId="{439D04AD-2611-40D7-AFE6-70B2661B8A58}" destId="{D2A95366-8C75-4247-9DC1-48AD08342934}" srcOrd="3" destOrd="0" parTransId="{50DD4354-E27F-4B0F-B87C-3C6F6E726450}" sibTransId="{D77B646F-21B4-49EB-8167-E4A73EEBBFBD}"/>
    <dgm:cxn modelId="{E08CAC62-9E26-467F-AC3A-E86FEAB87D12}" srcId="{439D04AD-2611-40D7-AFE6-70B2661B8A58}" destId="{4E0408E4-5452-48F9-B8C4-65003538B67E}" srcOrd="0" destOrd="0" parTransId="{3B3FB35C-8083-4899-AC98-759E7ECCFA69}" sibTransId="{2E7DD2DB-7997-44D5-8CD2-1E9DF0F0EFB7}"/>
    <dgm:cxn modelId="{F21B196B-D4F8-4EFE-9015-44E4B5994516}" srcId="{439D04AD-2611-40D7-AFE6-70B2661B8A58}" destId="{3EC9B53F-30E9-4E07-8CCC-18C2BE381EBB}" srcOrd="2" destOrd="0" parTransId="{855FFBC3-10FC-451C-9CB5-10B5147C0BAC}" sibTransId="{9F6C6FF2-2CEE-4A60-8310-D1911CC41A0E}"/>
    <dgm:cxn modelId="{91B74B8D-BE74-4858-9D6D-BBE31A48FE1C}" type="presOf" srcId="{3EC9B53F-30E9-4E07-8CCC-18C2BE381EBB}" destId="{8175E350-3275-4EFA-B831-00A95316542E}" srcOrd="0" destOrd="0" presId="urn:microsoft.com/office/officeart/2018/2/layout/IconVerticalSolidList"/>
    <dgm:cxn modelId="{F4BF6AA0-A736-4C75-993B-EAB9CCA57BA2}" type="presOf" srcId="{439D04AD-2611-40D7-AFE6-70B2661B8A58}" destId="{72F37B8B-9CF1-4C4D-95AE-30D82DB87D60}" srcOrd="0" destOrd="0" presId="urn:microsoft.com/office/officeart/2018/2/layout/IconVerticalSolidList"/>
    <dgm:cxn modelId="{AF057BB2-CDCB-498C-B18C-3833B697DB7A}" type="presOf" srcId="{4E0408E4-5452-48F9-B8C4-65003538B67E}" destId="{804FB14E-9623-4E65-A77C-400FFDF0807A}" srcOrd="0" destOrd="0" presId="urn:microsoft.com/office/officeart/2018/2/layout/IconVerticalSolidList"/>
    <dgm:cxn modelId="{E13E1FF9-1F22-4EE0-ACCE-488A20EE7259}" type="presParOf" srcId="{72F37B8B-9CF1-4C4D-95AE-30D82DB87D60}" destId="{0D9ECDA6-2DF0-404F-8BEB-E7673106DB78}" srcOrd="0" destOrd="0" presId="urn:microsoft.com/office/officeart/2018/2/layout/IconVerticalSolidList"/>
    <dgm:cxn modelId="{175705BD-525C-4BDD-AB18-AA4F3E6D949A}" type="presParOf" srcId="{0D9ECDA6-2DF0-404F-8BEB-E7673106DB78}" destId="{6496E699-67DF-4A1A-BC40-7A87B9EC14C5}" srcOrd="0" destOrd="0" presId="urn:microsoft.com/office/officeart/2018/2/layout/IconVerticalSolidList"/>
    <dgm:cxn modelId="{7DEB4970-FBC9-4979-A021-5A93CC54151B}" type="presParOf" srcId="{0D9ECDA6-2DF0-404F-8BEB-E7673106DB78}" destId="{01B77D06-7C2E-4516-8DB2-3059579E6ABC}" srcOrd="1" destOrd="0" presId="urn:microsoft.com/office/officeart/2018/2/layout/IconVerticalSolidList"/>
    <dgm:cxn modelId="{FFF0E51A-9647-4D4A-B27D-C3BA1DD7197E}" type="presParOf" srcId="{0D9ECDA6-2DF0-404F-8BEB-E7673106DB78}" destId="{1DF0212A-BD8E-42A5-8E6C-065406DEE327}" srcOrd="2" destOrd="0" presId="urn:microsoft.com/office/officeart/2018/2/layout/IconVerticalSolidList"/>
    <dgm:cxn modelId="{93F92CA0-75C0-4C80-B7E3-B9C14DC03673}" type="presParOf" srcId="{0D9ECDA6-2DF0-404F-8BEB-E7673106DB78}" destId="{804FB14E-9623-4E65-A77C-400FFDF0807A}" srcOrd="3" destOrd="0" presId="urn:microsoft.com/office/officeart/2018/2/layout/IconVerticalSolidList"/>
    <dgm:cxn modelId="{E6813430-F012-434E-84D2-0D655C1AFF60}" type="presParOf" srcId="{72F37B8B-9CF1-4C4D-95AE-30D82DB87D60}" destId="{EEFFE724-DDB1-4578-A0E4-6D5415E210D0}" srcOrd="1" destOrd="0" presId="urn:microsoft.com/office/officeart/2018/2/layout/IconVerticalSolidList"/>
    <dgm:cxn modelId="{22A28B2B-8A73-4AE6-A51D-A4DF216CAA6F}" type="presParOf" srcId="{72F37B8B-9CF1-4C4D-95AE-30D82DB87D60}" destId="{43F3EB0F-F813-42B4-828B-C803B0F04E02}" srcOrd="2" destOrd="0" presId="urn:microsoft.com/office/officeart/2018/2/layout/IconVerticalSolidList"/>
    <dgm:cxn modelId="{E6241D93-0A97-49CF-B5C9-3CDC33DC23C2}" type="presParOf" srcId="{43F3EB0F-F813-42B4-828B-C803B0F04E02}" destId="{4C17B56E-82BD-4B22-B776-9CD38BDE2CBF}" srcOrd="0" destOrd="0" presId="urn:microsoft.com/office/officeart/2018/2/layout/IconVerticalSolidList"/>
    <dgm:cxn modelId="{E6B820F8-11D0-492B-ADA3-4A4BB17B3C16}" type="presParOf" srcId="{43F3EB0F-F813-42B4-828B-C803B0F04E02}" destId="{3FB26E0F-1F40-441E-8DFA-00C9C82E33C6}" srcOrd="1" destOrd="0" presId="urn:microsoft.com/office/officeart/2018/2/layout/IconVerticalSolidList"/>
    <dgm:cxn modelId="{2B8951FC-EAA5-42A8-81F5-D89687E45136}" type="presParOf" srcId="{43F3EB0F-F813-42B4-828B-C803B0F04E02}" destId="{798AB96B-7061-4AC2-B94B-8953F43FA2A6}" srcOrd="2" destOrd="0" presId="urn:microsoft.com/office/officeart/2018/2/layout/IconVerticalSolidList"/>
    <dgm:cxn modelId="{88368BBB-F045-40CB-BD01-60367F812B97}" type="presParOf" srcId="{43F3EB0F-F813-42B4-828B-C803B0F04E02}" destId="{1485614E-C0D3-48A0-935E-BF24DA5FAB09}" srcOrd="3" destOrd="0" presId="urn:microsoft.com/office/officeart/2018/2/layout/IconVerticalSolidList"/>
    <dgm:cxn modelId="{444E2BFA-4BBC-444C-A6CD-0BD1B4A121EB}" type="presParOf" srcId="{72F37B8B-9CF1-4C4D-95AE-30D82DB87D60}" destId="{EE900C0B-3CA0-4A7A-9BF1-854A14950150}" srcOrd="3" destOrd="0" presId="urn:microsoft.com/office/officeart/2018/2/layout/IconVerticalSolidList"/>
    <dgm:cxn modelId="{6DB2A1BE-5AE1-4E83-BE50-15D385F76DEF}" type="presParOf" srcId="{72F37B8B-9CF1-4C4D-95AE-30D82DB87D60}" destId="{36A3A50C-8359-4C0D-8DB8-48AAB7B9BB99}" srcOrd="4" destOrd="0" presId="urn:microsoft.com/office/officeart/2018/2/layout/IconVerticalSolidList"/>
    <dgm:cxn modelId="{09F1B4F4-F4CB-415A-865A-F3D27A23BECE}" type="presParOf" srcId="{36A3A50C-8359-4C0D-8DB8-48AAB7B9BB99}" destId="{8DABD8D2-5F13-4603-9287-0DE478C9D129}" srcOrd="0" destOrd="0" presId="urn:microsoft.com/office/officeart/2018/2/layout/IconVerticalSolidList"/>
    <dgm:cxn modelId="{FAEE4588-3340-4F32-A8B0-ABEF77D87561}" type="presParOf" srcId="{36A3A50C-8359-4C0D-8DB8-48AAB7B9BB99}" destId="{D231552C-4718-4059-B21F-CB4542D5659E}" srcOrd="1" destOrd="0" presId="urn:microsoft.com/office/officeart/2018/2/layout/IconVerticalSolidList"/>
    <dgm:cxn modelId="{A07145CB-E2C0-4780-AF37-2DCF6CDA559B}" type="presParOf" srcId="{36A3A50C-8359-4C0D-8DB8-48AAB7B9BB99}" destId="{04352349-8EDD-4EE8-A80F-B996FA3C7090}" srcOrd="2" destOrd="0" presId="urn:microsoft.com/office/officeart/2018/2/layout/IconVerticalSolidList"/>
    <dgm:cxn modelId="{8AB93580-72A4-4E54-868E-4C1A5BB5EEE0}" type="presParOf" srcId="{36A3A50C-8359-4C0D-8DB8-48AAB7B9BB99}" destId="{8175E350-3275-4EFA-B831-00A95316542E}" srcOrd="3" destOrd="0" presId="urn:microsoft.com/office/officeart/2018/2/layout/IconVerticalSolidList"/>
    <dgm:cxn modelId="{E54A9177-33F8-475A-8A49-42CFFD087952}" type="presParOf" srcId="{72F37B8B-9CF1-4C4D-95AE-30D82DB87D60}" destId="{BB27DF07-EEF3-41DF-B25E-90D777CF9F07}" srcOrd="5" destOrd="0" presId="urn:microsoft.com/office/officeart/2018/2/layout/IconVerticalSolidList"/>
    <dgm:cxn modelId="{6C5FF4B2-5877-4027-8270-4F6C34AA7871}" type="presParOf" srcId="{72F37B8B-9CF1-4C4D-95AE-30D82DB87D60}" destId="{DB04470A-9E95-43FD-B69C-9740E7B95801}" srcOrd="6" destOrd="0" presId="urn:microsoft.com/office/officeart/2018/2/layout/IconVerticalSolidList"/>
    <dgm:cxn modelId="{143F58F4-F3C1-489B-A119-5D16DD6B3836}" type="presParOf" srcId="{DB04470A-9E95-43FD-B69C-9740E7B95801}" destId="{8A28EBE0-36C9-4A10-AA02-3FC028A29E68}" srcOrd="0" destOrd="0" presId="urn:microsoft.com/office/officeart/2018/2/layout/IconVerticalSolidList"/>
    <dgm:cxn modelId="{26FE83DA-4DB7-414B-B2FE-4375D8BC3A50}" type="presParOf" srcId="{DB04470A-9E95-43FD-B69C-9740E7B95801}" destId="{BC5764D0-D49E-49E6-9351-D0BFFC2196CC}" srcOrd="1" destOrd="0" presId="urn:microsoft.com/office/officeart/2018/2/layout/IconVerticalSolidList"/>
    <dgm:cxn modelId="{22ADEAEB-A305-45E0-8B28-101258CA9DEF}" type="presParOf" srcId="{DB04470A-9E95-43FD-B69C-9740E7B95801}" destId="{2E3B67BC-5EED-4905-8F8B-88370611FF30}" srcOrd="2" destOrd="0" presId="urn:microsoft.com/office/officeart/2018/2/layout/IconVerticalSolidList"/>
    <dgm:cxn modelId="{ACF0670F-719C-4A56-8267-2722AA9F8BA9}" type="presParOf" srcId="{DB04470A-9E95-43FD-B69C-9740E7B95801}" destId="{386FE8BF-85E7-4879-BAE1-D474AD2353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26EE04-7AB6-4857-8D6A-8E04241233E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D1C256-2482-4413-9EAD-B5ACDF445FAD}">
      <dgm:prSet/>
      <dgm:spPr/>
      <dgm:t>
        <a:bodyPr/>
        <a:lstStyle/>
        <a:p>
          <a:r>
            <a:rPr lang="es-ES" dirty="0"/>
            <a:t>Se invocan como propiedades</a:t>
          </a:r>
          <a:endParaRPr lang="en-US" dirty="0"/>
        </a:p>
      </dgm:t>
    </dgm:pt>
    <dgm:pt modelId="{8A08EAFD-A28D-4272-8482-EE6521AE95E3}" type="parTrans" cxnId="{18373C88-E5D4-4EA6-8B8F-2626F0E439B4}">
      <dgm:prSet/>
      <dgm:spPr/>
      <dgm:t>
        <a:bodyPr/>
        <a:lstStyle/>
        <a:p>
          <a:endParaRPr lang="en-US"/>
        </a:p>
      </dgm:t>
    </dgm:pt>
    <dgm:pt modelId="{886C0057-25B9-440F-AAC1-EF0E8458515A}" type="sibTrans" cxnId="{18373C88-E5D4-4EA6-8B8F-2626F0E439B4}">
      <dgm:prSet/>
      <dgm:spPr/>
      <dgm:t>
        <a:bodyPr/>
        <a:lstStyle/>
        <a:p>
          <a:endParaRPr lang="en-US"/>
        </a:p>
      </dgm:t>
    </dgm:pt>
    <dgm:pt modelId="{22F6D2F5-7D80-4A7E-93F6-E1B93BC3B28B}">
      <dgm:prSet/>
      <dgm:spPr/>
      <dgm:t>
        <a:bodyPr/>
        <a:lstStyle/>
        <a:p>
          <a:r>
            <a:rPr lang="es-ES" dirty="0"/>
            <a:t>Realmente son métodos que se ejecutan</a:t>
          </a:r>
          <a:endParaRPr lang="en-US" dirty="0"/>
        </a:p>
      </dgm:t>
    </dgm:pt>
    <dgm:pt modelId="{C9F608D0-BBE0-4944-8EF3-4E73556A98B4}" type="parTrans" cxnId="{39CCE4E8-E18E-480B-8605-BCE18D2F8AF0}">
      <dgm:prSet/>
      <dgm:spPr/>
      <dgm:t>
        <a:bodyPr/>
        <a:lstStyle/>
        <a:p>
          <a:endParaRPr lang="en-US"/>
        </a:p>
      </dgm:t>
    </dgm:pt>
    <dgm:pt modelId="{E7301738-4622-4538-9F90-E66B0152E059}" type="sibTrans" cxnId="{39CCE4E8-E18E-480B-8605-BCE18D2F8AF0}">
      <dgm:prSet/>
      <dgm:spPr/>
      <dgm:t>
        <a:bodyPr/>
        <a:lstStyle/>
        <a:p>
          <a:endParaRPr lang="en-US"/>
        </a:p>
      </dgm:t>
    </dgm:pt>
    <dgm:pt modelId="{0F77CFA2-9411-40D2-9AC8-FC364736B3DC}">
      <dgm:prSet/>
      <dgm:spPr/>
      <dgm:t>
        <a:bodyPr/>
        <a:lstStyle/>
        <a:p>
          <a:r>
            <a:rPr lang="es-ES" dirty="0"/>
            <a:t>Corresponden a los </a:t>
          </a:r>
          <a:r>
            <a:rPr lang="en-GB" dirty="0"/>
            <a:t>getter/setters (Accessors) </a:t>
          </a:r>
          <a:r>
            <a:rPr lang="es-ES" dirty="0"/>
            <a:t>de ES5</a:t>
          </a:r>
          <a:br>
            <a:rPr lang="es-ES" dirty="0"/>
          </a:br>
          <a:endParaRPr lang="en-US" dirty="0"/>
        </a:p>
      </dgm:t>
    </dgm:pt>
    <dgm:pt modelId="{D44A929B-1071-4941-AEE8-7EB356D732F5}" type="parTrans" cxnId="{D2159861-D690-4612-AE52-186890F2A845}">
      <dgm:prSet/>
      <dgm:spPr/>
      <dgm:t>
        <a:bodyPr/>
        <a:lstStyle/>
        <a:p>
          <a:endParaRPr lang="en-US"/>
        </a:p>
      </dgm:t>
    </dgm:pt>
    <dgm:pt modelId="{E7A1110E-206E-4350-AF0A-354C0E8E78E4}" type="sibTrans" cxnId="{D2159861-D690-4612-AE52-186890F2A845}">
      <dgm:prSet/>
      <dgm:spPr/>
      <dgm:t>
        <a:bodyPr/>
        <a:lstStyle/>
        <a:p>
          <a:endParaRPr lang="en-US"/>
        </a:p>
      </dgm:t>
    </dgm:pt>
    <dgm:pt modelId="{18E5F14A-4427-470E-9874-BDACAF90C236}">
      <dgm:prSet/>
      <dgm:spPr/>
      <dgm:t>
        <a:bodyPr/>
        <a:lstStyle/>
        <a:p>
          <a:r>
            <a:rPr lang="es-ES" dirty="0"/>
            <a:t>Sustituyen el uso de expresiones en la interpolación</a:t>
          </a:r>
          <a:endParaRPr lang="en-US" dirty="0"/>
        </a:p>
      </dgm:t>
    </dgm:pt>
    <dgm:pt modelId="{B0B9932F-7141-4751-AAC9-094ADA5E6C7E}" type="parTrans" cxnId="{2E105195-42D1-4BE6-A9AD-16D5D4540A82}">
      <dgm:prSet/>
      <dgm:spPr/>
      <dgm:t>
        <a:bodyPr/>
        <a:lstStyle/>
        <a:p>
          <a:endParaRPr lang="en-US"/>
        </a:p>
      </dgm:t>
    </dgm:pt>
    <dgm:pt modelId="{CE84E36B-3EBB-4DC4-BA12-F6C2D6B23B24}" type="sibTrans" cxnId="{2E105195-42D1-4BE6-A9AD-16D5D4540A82}">
      <dgm:prSet/>
      <dgm:spPr/>
      <dgm:t>
        <a:bodyPr/>
        <a:lstStyle/>
        <a:p>
          <a:endParaRPr lang="en-US"/>
        </a:p>
      </dgm:t>
    </dgm:pt>
    <dgm:pt modelId="{0A47D0F4-9162-45E1-99DC-0ED9DE737927}">
      <dgm:prSet/>
      <dgm:spPr/>
      <dgm:t>
        <a:bodyPr/>
        <a:lstStyle/>
        <a:p>
          <a:r>
            <a:rPr lang="es-ES" dirty="0"/>
            <a:t>Permiten mantener la lógica en el controlador en lugar de ejecutarla en la vista</a:t>
          </a:r>
          <a:endParaRPr lang="en-US" dirty="0"/>
        </a:p>
      </dgm:t>
    </dgm:pt>
    <dgm:pt modelId="{24ADCDD8-2DFA-448B-80DE-6F82B3289CEF}" type="parTrans" cxnId="{B78B8F8E-3DC6-4965-A348-0FB521E521D0}">
      <dgm:prSet/>
      <dgm:spPr/>
      <dgm:t>
        <a:bodyPr/>
        <a:lstStyle/>
        <a:p>
          <a:endParaRPr lang="en-US"/>
        </a:p>
      </dgm:t>
    </dgm:pt>
    <dgm:pt modelId="{741D0F1E-A5F3-49BE-AEBF-48523336F502}" type="sibTrans" cxnId="{B78B8F8E-3DC6-4965-A348-0FB521E521D0}">
      <dgm:prSet/>
      <dgm:spPr/>
      <dgm:t>
        <a:bodyPr/>
        <a:lstStyle/>
        <a:p>
          <a:endParaRPr lang="en-US"/>
        </a:p>
      </dgm:t>
    </dgm:pt>
    <dgm:pt modelId="{495A2212-6208-45BB-9A42-82AE5FCC199A}">
      <dgm:prSet/>
      <dgm:spPr/>
      <dgm:t>
        <a:bodyPr/>
        <a:lstStyle/>
        <a:p>
          <a:r>
            <a:rPr lang="es-ES" noProof="0" dirty="0"/>
            <a:t>Son reactivas solo en la medida en que lo sean los elementos implicados en el cálculo</a:t>
          </a:r>
        </a:p>
      </dgm:t>
    </dgm:pt>
    <dgm:pt modelId="{D40120B2-38C3-4248-A8B1-7AB28C74F517}" type="parTrans" cxnId="{45904A17-B7F7-4721-81F2-E261A6396EE1}">
      <dgm:prSet/>
      <dgm:spPr/>
      <dgm:t>
        <a:bodyPr/>
        <a:lstStyle/>
        <a:p>
          <a:endParaRPr lang="es-ES"/>
        </a:p>
      </dgm:t>
    </dgm:pt>
    <dgm:pt modelId="{969D85BB-DCD5-4B48-BB64-F49946CDFA1A}" type="sibTrans" cxnId="{45904A17-B7F7-4721-81F2-E261A6396EE1}">
      <dgm:prSet/>
      <dgm:spPr/>
      <dgm:t>
        <a:bodyPr/>
        <a:lstStyle/>
        <a:p>
          <a:endParaRPr lang="es-ES"/>
        </a:p>
      </dgm:t>
    </dgm:pt>
    <dgm:pt modelId="{F3E9E765-56AD-4D69-9CC1-761EDD152AFF}" type="pres">
      <dgm:prSet presAssocID="{3526EE04-7AB6-4857-8D6A-8E04241233E3}" presName="linear" presStyleCnt="0">
        <dgm:presLayoutVars>
          <dgm:animLvl val="lvl"/>
          <dgm:resizeHandles val="exact"/>
        </dgm:presLayoutVars>
      </dgm:prSet>
      <dgm:spPr/>
    </dgm:pt>
    <dgm:pt modelId="{28C6E01E-0477-4992-956C-EC4634E32779}" type="pres">
      <dgm:prSet presAssocID="{49D1C256-2482-4413-9EAD-B5ACDF445FA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5F16406-80E1-4643-B0CA-903D6DD5C24B}" type="pres">
      <dgm:prSet presAssocID="{886C0057-25B9-440F-AAC1-EF0E8458515A}" presName="spacer" presStyleCnt="0"/>
      <dgm:spPr/>
    </dgm:pt>
    <dgm:pt modelId="{8B0A0C9A-F43A-47CD-909E-2472B869F30A}" type="pres">
      <dgm:prSet presAssocID="{22F6D2F5-7D80-4A7E-93F6-E1B93BC3B28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9E052FE-CE74-4EF9-A6B4-7ECE0A44D290}" type="pres">
      <dgm:prSet presAssocID="{E7301738-4622-4538-9F90-E66B0152E059}" presName="spacer" presStyleCnt="0"/>
      <dgm:spPr/>
    </dgm:pt>
    <dgm:pt modelId="{3C794F7D-7E00-4CAB-9C4B-045AB946C9BC}" type="pres">
      <dgm:prSet presAssocID="{0F77CFA2-9411-40D2-9AC8-FC364736B3D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91739FA-51E1-4520-8904-184B11C86C5E}" type="pres">
      <dgm:prSet presAssocID="{E7A1110E-206E-4350-AF0A-354C0E8E78E4}" presName="spacer" presStyleCnt="0"/>
      <dgm:spPr/>
    </dgm:pt>
    <dgm:pt modelId="{83AA767D-3E2B-49AB-965C-468F150237D5}" type="pres">
      <dgm:prSet presAssocID="{18E5F14A-4427-470E-9874-BDACAF90C23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030DCC4-D2B2-4D7E-B3D2-2384A54ED230}" type="pres">
      <dgm:prSet presAssocID="{CE84E36B-3EBB-4DC4-BA12-F6C2D6B23B24}" presName="spacer" presStyleCnt="0"/>
      <dgm:spPr/>
    </dgm:pt>
    <dgm:pt modelId="{3E204A86-37A2-48ED-9B49-ACD35E0CF6F5}" type="pres">
      <dgm:prSet presAssocID="{0A47D0F4-9162-45E1-99DC-0ED9DE73792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1A82274-7A70-4F32-8754-D88BD00A58E1}" type="pres">
      <dgm:prSet presAssocID="{741D0F1E-A5F3-49BE-AEBF-48523336F502}" presName="spacer" presStyleCnt="0"/>
      <dgm:spPr/>
    </dgm:pt>
    <dgm:pt modelId="{A61F0B9E-278C-42FD-84D0-7DDCA66CB523}" type="pres">
      <dgm:prSet presAssocID="{495A2212-6208-45BB-9A42-82AE5FCC199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5904A17-B7F7-4721-81F2-E261A6396EE1}" srcId="{3526EE04-7AB6-4857-8D6A-8E04241233E3}" destId="{495A2212-6208-45BB-9A42-82AE5FCC199A}" srcOrd="5" destOrd="0" parTransId="{D40120B2-38C3-4248-A8B1-7AB28C74F517}" sibTransId="{969D85BB-DCD5-4B48-BB64-F49946CDFA1A}"/>
    <dgm:cxn modelId="{40868135-5912-4571-87CE-06031429751E}" type="presOf" srcId="{22F6D2F5-7D80-4A7E-93F6-E1B93BC3B28B}" destId="{8B0A0C9A-F43A-47CD-909E-2472B869F30A}" srcOrd="0" destOrd="0" presId="urn:microsoft.com/office/officeart/2005/8/layout/vList2"/>
    <dgm:cxn modelId="{C451A83C-4689-459D-B2D7-1481988AD7A7}" type="presOf" srcId="{49D1C256-2482-4413-9EAD-B5ACDF445FAD}" destId="{28C6E01E-0477-4992-956C-EC4634E32779}" srcOrd="0" destOrd="0" presId="urn:microsoft.com/office/officeart/2005/8/layout/vList2"/>
    <dgm:cxn modelId="{9FE9A03F-1A8E-4187-8D5A-9C88DBFADC48}" type="presOf" srcId="{18E5F14A-4427-470E-9874-BDACAF90C236}" destId="{83AA767D-3E2B-49AB-965C-468F150237D5}" srcOrd="0" destOrd="0" presId="urn:microsoft.com/office/officeart/2005/8/layout/vList2"/>
    <dgm:cxn modelId="{D2159861-D690-4612-AE52-186890F2A845}" srcId="{3526EE04-7AB6-4857-8D6A-8E04241233E3}" destId="{0F77CFA2-9411-40D2-9AC8-FC364736B3DC}" srcOrd="2" destOrd="0" parTransId="{D44A929B-1071-4941-AEE8-7EB356D732F5}" sibTransId="{E7A1110E-206E-4350-AF0A-354C0E8E78E4}"/>
    <dgm:cxn modelId="{12D06A49-88B9-4F80-9146-A1D5784CBD7A}" type="presOf" srcId="{0A47D0F4-9162-45E1-99DC-0ED9DE737927}" destId="{3E204A86-37A2-48ED-9B49-ACD35E0CF6F5}" srcOrd="0" destOrd="0" presId="urn:microsoft.com/office/officeart/2005/8/layout/vList2"/>
    <dgm:cxn modelId="{26599C4A-4E7C-413D-98DB-F37C91601A74}" type="presOf" srcId="{3526EE04-7AB6-4857-8D6A-8E04241233E3}" destId="{F3E9E765-56AD-4D69-9CC1-761EDD152AFF}" srcOrd="0" destOrd="0" presId="urn:microsoft.com/office/officeart/2005/8/layout/vList2"/>
    <dgm:cxn modelId="{18373C88-E5D4-4EA6-8B8F-2626F0E439B4}" srcId="{3526EE04-7AB6-4857-8D6A-8E04241233E3}" destId="{49D1C256-2482-4413-9EAD-B5ACDF445FAD}" srcOrd="0" destOrd="0" parTransId="{8A08EAFD-A28D-4272-8482-EE6521AE95E3}" sibTransId="{886C0057-25B9-440F-AAC1-EF0E8458515A}"/>
    <dgm:cxn modelId="{B78B8F8E-3DC6-4965-A348-0FB521E521D0}" srcId="{3526EE04-7AB6-4857-8D6A-8E04241233E3}" destId="{0A47D0F4-9162-45E1-99DC-0ED9DE737927}" srcOrd="4" destOrd="0" parTransId="{24ADCDD8-2DFA-448B-80DE-6F82B3289CEF}" sibTransId="{741D0F1E-A5F3-49BE-AEBF-48523336F502}"/>
    <dgm:cxn modelId="{2E105195-42D1-4BE6-A9AD-16D5D4540A82}" srcId="{3526EE04-7AB6-4857-8D6A-8E04241233E3}" destId="{18E5F14A-4427-470E-9874-BDACAF90C236}" srcOrd="3" destOrd="0" parTransId="{B0B9932F-7141-4751-AAC9-094ADA5E6C7E}" sibTransId="{CE84E36B-3EBB-4DC4-BA12-F6C2D6B23B24}"/>
    <dgm:cxn modelId="{506585D1-E657-4A23-934D-D298038182CC}" type="presOf" srcId="{495A2212-6208-45BB-9A42-82AE5FCC199A}" destId="{A61F0B9E-278C-42FD-84D0-7DDCA66CB523}" srcOrd="0" destOrd="0" presId="urn:microsoft.com/office/officeart/2005/8/layout/vList2"/>
    <dgm:cxn modelId="{05160CDD-91D7-403A-B7AF-679A4BA2830E}" type="presOf" srcId="{0F77CFA2-9411-40D2-9AC8-FC364736B3DC}" destId="{3C794F7D-7E00-4CAB-9C4B-045AB946C9BC}" srcOrd="0" destOrd="0" presId="urn:microsoft.com/office/officeart/2005/8/layout/vList2"/>
    <dgm:cxn modelId="{39CCE4E8-E18E-480B-8605-BCE18D2F8AF0}" srcId="{3526EE04-7AB6-4857-8D6A-8E04241233E3}" destId="{22F6D2F5-7D80-4A7E-93F6-E1B93BC3B28B}" srcOrd="1" destOrd="0" parTransId="{C9F608D0-BBE0-4944-8EF3-4E73556A98B4}" sibTransId="{E7301738-4622-4538-9F90-E66B0152E059}"/>
    <dgm:cxn modelId="{D0CC780F-394D-42DE-A97A-1C7DF93F2320}" type="presParOf" srcId="{F3E9E765-56AD-4D69-9CC1-761EDD152AFF}" destId="{28C6E01E-0477-4992-956C-EC4634E32779}" srcOrd="0" destOrd="0" presId="urn:microsoft.com/office/officeart/2005/8/layout/vList2"/>
    <dgm:cxn modelId="{A3DB52D6-FFE5-4D18-8697-890BF2E7AC9E}" type="presParOf" srcId="{F3E9E765-56AD-4D69-9CC1-761EDD152AFF}" destId="{55F16406-80E1-4643-B0CA-903D6DD5C24B}" srcOrd="1" destOrd="0" presId="urn:microsoft.com/office/officeart/2005/8/layout/vList2"/>
    <dgm:cxn modelId="{47A2D182-4CA1-491F-853F-072D10C3F576}" type="presParOf" srcId="{F3E9E765-56AD-4D69-9CC1-761EDD152AFF}" destId="{8B0A0C9A-F43A-47CD-909E-2472B869F30A}" srcOrd="2" destOrd="0" presId="urn:microsoft.com/office/officeart/2005/8/layout/vList2"/>
    <dgm:cxn modelId="{69C5B9BA-A5E0-4DD6-AC64-5D8165A2AC68}" type="presParOf" srcId="{F3E9E765-56AD-4D69-9CC1-761EDD152AFF}" destId="{49E052FE-CE74-4EF9-A6B4-7ECE0A44D290}" srcOrd="3" destOrd="0" presId="urn:microsoft.com/office/officeart/2005/8/layout/vList2"/>
    <dgm:cxn modelId="{4A37B825-2705-435D-87A8-64F446CACEAC}" type="presParOf" srcId="{F3E9E765-56AD-4D69-9CC1-761EDD152AFF}" destId="{3C794F7D-7E00-4CAB-9C4B-045AB946C9BC}" srcOrd="4" destOrd="0" presId="urn:microsoft.com/office/officeart/2005/8/layout/vList2"/>
    <dgm:cxn modelId="{3E05E181-269E-48A1-B2A6-B164AFC27650}" type="presParOf" srcId="{F3E9E765-56AD-4D69-9CC1-761EDD152AFF}" destId="{791739FA-51E1-4520-8904-184B11C86C5E}" srcOrd="5" destOrd="0" presId="urn:microsoft.com/office/officeart/2005/8/layout/vList2"/>
    <dgm:cxn modelId="{251207F3-FE34-4E0C-88AB-127748857542}" type="presParOf" srcId="{F3E9E765-56AD-4D69-9CC1-761EDD152AFF}" destId="{83AA767D-3E2B-49AB-965C-468F150237D5}" srcOrd="6" destOrd="0" presId="urn:microsoft.com/office/officeart/2005/8/layout/vList2"/>
    <dgm:cxn modelId="{A3A79A66-45EC-4184-9F3B-B9745300BDB0}" type="presParOf" srcId="{F3E9E765-56AD-4D69-9CC1-761EDD152AFF}" destId="{A030DCC4-D2B2-4D7E-B3D2-2384A54ED230}" srcOrd="7" destOrd="0" presId="urn:microsoft.com/office/officeart/2005/8/layout/vList2"/>
    <dgm:cxn modelId="{6E5FF3CF-DB98-4E78-8304-FC0851CCB993}" type="presParOf" srcId="{F3E9E765-56AD-4D69-9CC1-761EDD152AFF}" destId="{3E204A86-37A2-48ED-9B49-ACD35E0CF6F5}" srcOrd="8" destOrd="0" presId="urn:microsoft.com/office/officeart/2005/8/layout/vList2"/>
    <dgm:cxn modelId="{D023D2C2-23DD-45F0-8009-B70993758B4B}" type="presParOf" srcId="{F3E9E765-56AD-4D69-9CC1-761EDD152AFF}" destId="{21A82274-7A70-4F32-8754-D88BD00A58E1}" srcOrd="9" destOrd="0" presId="urn:microsoft.com/office/officeart/2005/8/layout/vList2"/>
    <dgm:cxn modelId="{0EA27CA3-0B4C-4CDE-951E-EC07E3FAB93C}" type="presParOf" srcId="{F3E9E765-56AD-4D69-9CC1-761EDD152AFF}" destId="{A61F0B9E-278C-42FD-84D0-7DDCA66CB52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ED1E42-73EB-4E6C-A1CD-D914C1F7E11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8F86635-E0CA-46F2-B1F4-E0A5CE313C98}">
      <dgm:prSet/>
      <dgm:spPr/>
      <dgm:t>
        <a:bodyPr/>
        <a:lstStyle/>
        <a:p>
          <a:r>
            <a:rPr lang="es-ES" dirty="0"/>
            <a:t>Otra alternativa a la falta de reactividad de las propiedades computadas son los </a:t>
          </a:r>
          <a:r>
            <a:rPr lang="en-US" noProof="0" dirty="0"/>
            <a:t>watchers</a:t>
          </a:r>
        </a:p>
      </dgm:t>
    </dgm:pt>
    <dgm:pt modelId="{9443DDF5-3A36-420D-827D-1F10CA1CF900}" type="parTrans" cxnId="{D1120E38-86F5-459A-BA15-0729A14690ED}">
      <dgm:prSet/>
      <dgm:spPr/>
      <dgm:t>
        <a:bodyPr/>
        <a:lstStyle/>
        <a:p>
          <a:endParaRPr lang="en-US"/>
        </a:p>
      </dgm:t>
    </dgm:pt>
    <dgm:pt modelId="{403E6297-8A8B-4480-B244-E0E4D045E1BE}" type="sibTrans" cxnId="{D1120E38-86F5-459A-BA15-0729A14690ED}">
      <dgm:prSet/>
      <dgm:spPr/>
      <dgm:t>
        <a:bodyPr/>
        <a:lstStyle/>
        <a:p>
          <a:endParaRPr lang="en-US"/>
        </a:p>
      </dgm:t>
    </dgm:pt>
    <dgm:pt modelId="{D2FB635D-9634-43FA-9890-6029F6CB337A}">
      <dgm:prSet/>
      <dgm:spPr/>
      <dgm:t>
        <a:bodyPr/>
        <a:lstStyle/>
        <a:p>
          <a:r>
            <a:rPr lang="es-ES" dirty="0"/>
            <a:t>Reaccionan de forma automática a los cambios en las propiedades que utilizan</a:t>
          </a:r>
          <a:endParaRPr lang="en-US" dirty="0"/>
        </a:p>
      </dgm:t>
    </dgm:pt>
    <dgm:pt modelId="{755E1F25-5762-4C44-AF87-7AEE98F33E61}" type="parTrans" cxnId="{01E07C57-D5A3-47FC-9E7E-16E11C1A625F}">
      <dgm:prSet/>
      <dgm:spPr/>
      <dgm:t>
        <a:bodyPr/>
        <a:lstStyle/>
        <a:p>
          <a:endParaRPr lang="en-US"/>
        </a:p>
      </dgm:t>
    </dgm:pt>
    <dgm:pt modelId="{1305E212-64A7-4A64-B9C8-58EA0D51E21D}" type="sibTrans" cxnId="{01E07C57-D5A3-47FC-9E7E-16E11C1A625F}">
      <dgm:prSet/>
      <dgm:spPr/>
      <dgm:t>
        <a:bodyPr/>
        <a:lstStyle/>
        <a:p>
          <a:endParaRPr lang="en-US"/>
        </a:p>
      </dgm:t>
    </dgm:pt>
    <dgm:pt modelId="{47E45E5C-36A0-41E4-985C-710DE6F472E8}">
      <dgm:prSet/>
      <dgm:spPr/>
      <dgm:t>
        <a:bodyPr/>
        <a:lstStyle/>
        <a:p>
          <a:r>
            <a:rPr lang="es-ES" dirty="0"/>
            <a:t>Son especialmente útiles en operaciones que cambian los datos de forma asíncrona o consumiendo mucho tiempo</a:t>
          </a:r>
          <a:endParaRPr lang="en-US" dirty="0"/>
        </a:p>
      </dgm:t>
    </dgm:pt>
    <dgm:pt modelId="{C134A3CE-27C2-424D-8C57-1F9EAF067BCD}" type="parTrans" cxnId="{6E5CB274-9281-45F5-9F36-62C4B7A967BD}">
      <dgm:prSet/>
      <dgm:spPr/>
      <dgm:t>
        <a:bodyPr/>
        <a:lstStyle/>
        <a:p>
          <a:endParaRPr lang="en-US"/>
        </a:p>
      </dgm:t>
    </dgm:pt>
    <dgm:pt modelId="{53DF93CE-15A3-4786-B1C6-9C57A06D90AD}" type="sibTrans" cxnId="{6E5CB274-9281-45F5-9F36-62C4B7A967BD}">
      <dgm:prSet/>
      <dgm:spPr/>
      <dgm:t>
        <a:bodyPr/>
        <a:lstStyle/>
        <a:p>
          <a:endParaRPr lang="en-US"/>
        </a:p>
      </dgm:t>
    </dgm:pt>
    <dgm:pt modelId="{62505969-7D60-4D2D-8111-3CBD166548CA}" type="pres">
      <dgm:prSet presAssocID="{64ED1E42-73EB-4E6C-A1CD-D914C1F7E11F}" presName="linear" presStyleCnt="0">
        <dgm:presLayoutVars>
          <dgm:animLvl val="lvl"/>
          <dgm:resizeHandles val="exact"/>
        </dgm:presLayoutVars>
      </dgm:prSet>
      <dgm:spPr/>
    </dgm:pt>
    <dgm:pt modelId="{E3715301-7ADC-4C8B-898B-3F1F9E2AA139}" type="pres">
      <dgm:prSet presAssocID="{38F86635-E0CA-46F2-B1F4-E0A5CE313C9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5A481B-3A1F-46C4-8DDF-20078B1A4617}" type="pres">
      <dgm:prSet presAssocID="{403E6297-8A8B-4480-B244-E0E4D045E1BE}" presName="spacer" presStyleCnt="0"/>
      <dgm:spPr/>
    </dgm:pt>
    <dgm:pt modelId="{8E3C07C4-E438-4A15-920B-45BE76EF7967}" type="pres">
      <dgm:prSet presAssocID="{D2FB635D-9634-43FA-9890-6029F6CB33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C020FE-233F-4D99-9D25-1CD1E19DEC25}" type="pres">
      <dgm:prSet presAssocID="{1305E212-64A7-4A64-B9C8-58EA0D51E21D}" presName="spacer" presStyleCnt="0"/>
      <dgm:spPr/>
    </dgm:pt>
    <dgm:pt modelId="{80A6EC51-EFEC-4A20-80BD-2695B6A15CA2}" type="pres">
      <dgm:prSet presAssocID="{47E45E5C-36A0-41E4-985C-710DE6F472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1120E38-86F5-459A-BA15-0729A14690ED}" srcId="{64ED1E42-73EB-4E6C-A1CD-D914C1F7E11F}" destId="{38F86635-E0CA-46F2-B1F4-E0A5CE313C98}" srcOrd="0" destOrd="0" parTransId="{9443DDF5-3A36-420D-827D-1F10CA1CF900}" sibTransId="{403E6297-8A8B-4480-B244-E0E4D045E1BE}"/>
    <dgm:cxn modelId="{17A73D70-EE68-4704-A0AE-D3C28FDA3FB9}" type="presOf" srcId="{64ED1E42-73EB-4E6C-A1CD-D914C1F7E11F}" destId="{62505969-7D60-4D2D-8111-3CBD166548CA}" srcOrd="0" destOrd="0" presId="urn:microsoft.com/office/officeart/2005/8/layout/vList2"/>
    <dgm:cxn modelId="{3AAFC651-8763-47B9-9A18-D929F8BDAA3A}" type="presOf" srcId="{38F86635-E0CA-46F2-B1F4-E0A5CE313C98}" destId="{E3715301-7ADC-4C8B-898B-3F1F9E2AA139}" srcOrd="0" destOrd="0" presId="urn:microsoft.com/office/officeart/2005/8/layout/vList2"/>
    <dgm:cxn modelId="{6E5CB274-9281-45F5-9F36-62C4B7A967BD}" srcId="{64ED1E42-73EB-4E6C-A1CD-D914C1F7E11F}" destId="{47E45E5C-36A0-41E4-985C-710DE6F472E8}" srcOrd="2" destOrd="0" parTransId="{C134A3CE-27C2-424D-8C57-1F9EAF067BCD}" sibTransId="{53DF93CE-15A3-4786-B1C6-9C57A06D90AD}"/>
    <dgm:cxn modelId="{01E07C57-D5A3-47FC-9E7E-16E11C1A625F}" srcId="{64ED1E42-73EB-4E6C-A1CD-D914C1F7E11F}" destId="{D2FB635D-9634-43FA-9890-6029F6CB337A}" srcOrd="1" destOrd="0" parTransId="{755E1F25-5762-4C44-AF87-7AEE98F33E61}" sibTransId="{1305E212-64A7-4A64-B9C8-58EA0D51E21D}"/>
    <dgm:cxn modelId="{BF181687-46A4-40E5-BD48-56F742E2D055}" type="presOf" srcId="{D2FB635D-9634-43FA-9890-6029F6CB337A}" destId="{8E3C07C4-E438-4A15-920B-45BE76EF7967}" srcOrd="0" destOrd="0" presId="urn:microsoft.com/office/officeart/2005/8/layout/vList2"/>
    <dgm:cxn modelId="{B1F35C9B-B5F5-44CB-AB7D-E63E1AA82628}" type="presOf" srcId="{47E45E5C-36A0-41E4-985C-710DE6F472E8}" destId="{80A6EC51-EFEC-4A20-80BD-2695B6A15CA2}" srcOrd="0" destOrd="0" presId="urn:microsoft.com/office/officeart/2005/8/layout/vList2"/>
    <dgm:cxn modelId="{58E2E817-D491-46C5-A871-2342D83913B2}" type="presParOf" srcId="{62505969-7D60-4D2D-8111-3CBD166548CA}" destId="{E3715301-7ADC-4C8B-898B-3F1F9E2AA139}" srcOrd="0" destOrd="0" presId="urn:microsoft.com/office/officeart/2005/8/layout/vList2"/>
    <dgm:cxn modelId="{B807746F-4A1B-43DE-AD9C-52279A38E3AF}" type="presParOf" srcId="{62505969-7D60-4D2D-8111-3CBD166548CA}" destId="{E45A481B-3A1F-46C4-8DDF-20078B1A4617}" srcOrd="1" destOrd="0" presId="urn:microsoft.com/office/officeart/2005/8/layout/vList2"/>
    <dgm:cxn modelId="{0213509A-B99F-49B4-B0EB-F18663A727BD}" type="presParOf" srcId="{62505969-7D60-4D2D-8111-3CBD166548CA}" destId="{8E3C07C4-E438-4A15-920B-45BE76EF7967}" srcOrd="2" destOrd="0" presId="urn:microsoft.com/office/officeart/2005/8/layout/vList2"/>
    <dgm:cxn modelId="{F6FB6F6F-9017-4E21-B0F1-8E1123545D4B}" type="presParOf" srcId="{62505969-7D60-4D2D-8111-3CBD166548CA}" destId="{22C020FE-233F-4D99-9D25-1CD1E19DEC25}" srcOrd="3" destOrd="0" presId="urn:microsoft.com/office/officeart/2005/8/layout/vList2"/>
    <dgm:cxn modelId="{CCA3AC07-8A68-49B1-81FD-E8D3B0857648}" type="presParOf" srcId="{62505969-7D60-4D2D-8111-3CBD166548CA}" destId="{80A6EC51-EFEC-4A20-80BD-2695B6A15CA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BEE0A78-51FA-4C2D-81C3-7780B53EA17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87C21F-46CC-4E6C-BD63-2164FAB9192C}">
      <dgm:prSet/>
      <dgm:spPr/>
      <dgm:t>
        <a:bodyPr/>
        <a:lstStyle/>
        <a:p>
          <a:r>
            <a:rPr lang="es-ES" dirty="0"/>
            <a:t>Son creados por los desarrolladores para dar formato a los textos en las vistas</a:t>
          </a:r>
          <a:endParaRPr lang="en-US" dirty="0"/>
        </a:p>
      </dgm:t>
    </dgm:pt>
    <dgm:pt modelId="{7D11A01A-91FC-45F5-B8D2-884B284A4B96}" type="parTrans" cxnId="{E6737783-CA45-4843-A5AD-AB1FC33AE00E}">
      <dgm:prSet/>
      <dgm:spPr/>
      <dgm:t>
        <a:bodyPr/>
        <a:lstStyle/>
        <a:p>
          <a:endParaRPr lang="en-US"/>
        </a:p>
      </dgm:t>
    </dgm:pt>
    <dgm:pt modelId="{2D7E6C94-D679-49EB-9038-66FC8F0682D4}" type="sibTrans" cxnId="{E6737783-CA45-4843-A5AD-AB1FC33AE00E}">
      <dgm:prSet/>
      <dgm:spPr/>
      <dgm:t>
        <a:bodyPr/>
        <a:lstStyle/>
        <a:p>
          <a:endParaRPr lang="en-US"/>
        </a:p>
      </dgm:t>
    </dgm:pt>
    <dgm:pt modelId="{39FFE491-AB4E-449F-8D58-D0FDD276C2F9}">
      <dgm:prSet/>
      <dgm:spPr/>
      <dgm:t>
        <a:bodyPr/>
        <a:lstStyle/>
        <a:p>
          <a:r>
            <a:rPr lang="es-ES" dirty="0"/>
            <a:t>Se pueden usar en las interpolaciones {{}} o con v-</a:t>
          </a:r>
          <a:r>
            <a:rPr lang="en-US" noProof="0" dirty="0"/>
            <a:t>bind</a:t>
          </a:r>
        </a:p>
      </dgm:t>
    </dgm:pt>
    <dgm:pt modelId="{9B2215B0-3D03-4697-9117-464FBB815AD3}" type="parTrans" cxnId="{7E736836-4D7E-4409-AA92-D47410B22BD7}">
      <dgm:prSet/>
      <dgm:spPr/>
      <dgm:t>
        <a:bodyPr/>
        <a:lstStyle/>
        <a:p>
          <a:endParaRPr lang="en-US"/>
        </a:p>
      </dgm:t>
    </dgm:pt>
    <dgm:pt modelId="{56CA9ECF-258E-4891-9BDD-DD73BBB1C4EA}" type="sibTrans" cxnId="{7E736836-4D7E-4409-AA92-D47410B22BD7}">
      <dgm:prSet/>
      <dgm:spPr/>
      <dgm:t>
        <a:bodyPr/>
        <a:lstStyle/>
        <a:p>
          <a:endParaRPr lang="en-US"/>
        </a:p>
      </dgm:t>
    </dgm:pt>
    <dgm:pt modelId="{7C511301-3EB9-4E25-9EBD-EEA8508372D1}">
      <dgm:prSet/>
      <dgm:spPr/>
      <dgm:t>
        <a:bodyPr/>
        <a:lstStyle/>
        <a:p>
          <a:r>
            <a:rPr lang="es-ES" dirty="0"/>
            <a:t>Se emplea el símbolo “pipe” |  para invocarlos</a:t>
          </a:r>
          <a:endParaRPr lang="en-US" dirty="0"/>
        </a:p>
      </dgm:t>
    </dgm:pt>
    <dgm:pt modelId="{3FF770AF-F37E-453D-86F5-0C88308EA923}" type="parTrans" cxnId="{7F665CA9-8B07-436E-8588-59254771A2BE}">
      <dgm:prSet/>
      <dgm:spPr/>
      <dgm:t>
        <a:bodyPr/>
        <a:lstStyle/>
        <a:p>
          <a:endParaRPr lang="en-US"/>
        </a:p>
      </dgm:t>
    </dgm:pt>
    <dgm:pt modelId="{08EA2DB5-AEAD-4A02-93DA-6CB80308EC9A}" type="sibTrans" cxnId="{7F665CA9-8B07-436E-8588-59254771A2BE}">
      <dgm:prSet/>
      <dgm:spPr/>
      <dgm:t>
        <a:bodyPr/>
        <a:lstStyle/>
        <a:p>
          <a:endParaRPr lang="en-US"/>
        </a:p>
      </dgm:t>
    </dgm:pt>
    <dgm:pt modelId="{192C6D6B-89EA-43D7-97D7-328B54E7DAB7}">
      <dgm:prSet/>
      <dgm:spPr/>
      <dgm:t>
        <a:bodyPr/>
        <a:lstStyle/>
        <a:p>
          <a:pPr>
            <a:buNone/>
          </a:pPr>
          <a:r>
            <a:rPr lang="bin-NG" noProof="0" dirty="0"/>
            <a:t>{{ msg | capitalizar}}</a:t>
          </a:r>
        </a:p>
      </dgm:t>
    </dgm:pt>
    <dgm:pt modelId="{FF081916-B95A-49DC-88AB-82BCD57501EB}" type="parTrans" cxnId="{8DFD1A02-DD56-4EC3-9A06-842203EC7EC6}">
      <dgm:prSet/>
      <dgm:spPr/>
      <dgm:t>
        <a:bodyPr/>
        <a:lstStyle/>
        <a:p>
          <a:endParaRPr lang="en-US"/>
        </a:p>
      </dgm:t>
    </dgm:pt>
    <dgm:pt modelId="{C9811C64-A04F-41E7-A9A3-EB01515F81F2}" type="sibTrans" cxnId="{8DFD1A02-DD56-4EC3-9A06-842203EC7EC6}">
      <dgm:prSet/>
      <dgm:spPr/>
      <dgm:t>
        <a:bodyPr/>
        <a:lstStyle/>
        <a:p>
          <a:endParaRPr lang="en-US"/>
        </a:p>
      </dgm:t>
    </dgm:pt>
    <dgm:pt modelId="{2BF6051F-9606-4341-B4E7-A9B5A5A3F55E}">
      <dgm:prSet/>
      <dgm:spPr/>
      <dgm:t>
        <a:bodyPr/>
        <a:lstStyle/>
        <a:p>
          <a:r>
            <a:rPr lang="es-ES" dirty="0"/>
            <a:t>Su código es simplemente una función que recibe un valor como parámetro y lo devuelve modificado</a:t>
          </a:r>
          <a:endParaRPr lang="en-US" dirty="0"/>
        </a:p>
      </dgm:t>
    </dgm:pt>
    <dgm:pt modelId="{0F5D7A9A-2333-4FC3-9CDE-BCEE0607717D}" type="parTrans" cxnId="{F171C6F8-32E0-4F22-80B1-5066E01AECAE}">
      <dgm:prSet/>
      <dgm:spPr/>
      <dgm:t>
        <a:bodyPr/>
        <a:lstStyle/>
        <a:p>
          <a:endParaRPr lang="en-US"/>
        </a:p>
      </dgm:t>
    </dgm:pt>
    <dgm:pt modelId="{3DBF43A4-8AD7-4692-BAA5-9D136B0C15C7}" type="sibTrans" cxnId="{F171C6F8-32E0-4F22-80B1-5066E01AECAE}">
      <dgm:prSet/>
      <dgm:spPr/>
      <dgm:t>
        <a:bodyPr/>
        <a:lstStyle/>
        <a:p>
          <a:endParaRPr lang="en-US"/>
        </a:p>
      </dgm:t>
    </dgm:pt>
    <dgm:pt modelId="{336121D8-7E5D-48AD-8943-1397487AB7BC}">
      <dgm:prSet/>
      <dgm:spPr/>
      <dgm:t>
        <a:bodyPr/>
        <a:lstStyle/>
        <a:p>
          <a:pPr>
            <a:buNone/>
          </a:pPr>
          <a:r>
            <a:rPr lang="bin-NG" noProof="0" dirty="0"/>
            <a:t>&lt;div v-bind:id="rawId | formatId"&gt;&lt;/div</a:t>
          </a:r>
          <a:r>
            <a:rPr lang="es-ES" dirty="0"/>
            <a:t>&gt;</a:t>
          </a:r>
          <a:endParaRPr lang="en-US" dirty="0"/>
        </a:p>
      </dgm:t>
    </dgm:pt>
    <dgm:pt modelId="{DE4430D1-7530-42EF-9C24-E47CC4446A54}" type="parTrans" cxnId="{450D03A8-0FC1-41D4-9488-D45E1F313B23}">
      <dgm:prSet/>
      <dgm:spPr/>
      <dgm:t>
        <a:bodyPr/>
        <a:lstStyle/>
        <a:p>
          <a:endParaRPr lang="es-ES"/>
        </a:p>
      </dgm:t>
    </dgm:pt>
    <dgm:pt modelId="{F9305B31-3CD5-4F80-BF3B-CF0256507540}" type="sibTrans" cxnId="{450D03A8-0FC1-41D4-9488-D45E1F313B23}">
      <dgm:prSet/>
      <dgm:spPr/>
      <dgm:t>
        <a:bodyPr/>
        <a:lstStyle/>
        <a:p>
          <a:endParaRPr lang="es-ES"/>
        </a:p>
      </dgm:t>
    </dgm:pt>
    <dgm:pt modelId="{83460471-122A-4BDE-9C15-F51093628647}" type="pres">
      <dgm:prSet presAssocID="{0BEE0A78-51FA-4C2D-81C3-7780B53EA178}" presName="linear" presStyleCnt="0">
        <dgm:presLayoutVars>
          <dgm:animLvl val="lvl"/>
          <dgm:resizeHandles val="exact"/>
        </dgm:presLayoutVars>
      </dgm:prSet>
      <dgm:spPr/>
    </dgm:pt>
    <dgm:pt modelId="{316BE503-8EB1-451A-A4B6-45A559D008FE}" type="pres">
      <dgm:prSet presAssocID="{DB87C21F-46CC-4E6C-BD63-2164FAB9192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E620DD1-7E91-4754-9808-04EA731325B2}" type="pres">
      <dgm:prSet presAssocID="{2D7E6C94-D679-49EB-9038-66FC8F0682D4}" presName="spacer" presStyleCnt="0"/>
      <dgm:spPr/>
    </dgm:pt>
    <dgm:pt modelId="{EED0B830-33D2-4F10-9F71-91BB0EAFDC4B}" type="pres">
      <dgm:prSet presAssocID="{39FFE491-AB4E-449F-8D58-D0FDD276C2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55F7072-9A99-4EA9-AFD9-E2B0BA2123E0}" type="pres">
      <dgm:prSet presAssocID="{56CA9ECF-258E-4891-9BDD-DD73BBB1C4EA}" presName="spacer" presStyleCnt="0"/>
      <dgm:spPr/>
    </dgm:pt>
    <dgm:pt modelId="{9E471140-D914-4D4A-9DB0-10FB78A5426A}" type="pres">
      <dgm:prSet presAssocID="{7C511301-3EB9-4E25-9EBD-EEA8508372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8ECF48-721A-4849-BF90-12599243D725}" type="pres">
      <dgm:prSet presAssocID="{7C511301-3EB9-4E25-9EBD-EEA8508372D1}" presName="childText" presStyleLbl="revTx" presStyleIdx="0" presStyleCnt="1">
        <dgm:presLayoutVars>
          <dgm:bulletEnabled val="1"/>
        </dgm:presLayoutVars>
      </dgm:prSet>
      <dgm:spPr/>
    </dgm:pt>
    <dgm:pt modelId="{1D08ED31-36F6-4ABA-A996-7A88A246F120}" type="pres">
      <dgm:prSet presAssocID="{2BF6051F-9606-4341-B4E7-A9B5A5A3F55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DFD1A02-DD56-4EC3-9A06-842203EC7EC6}" srcId="{7C511301-3EB9-4E25-9EBD-EEA8508372D1}" destId="{192C6D6B-89EA-43D7-97D7-328B54E7DAB7}" srcOrd="0" destOrd="0" parTransId="{FF081916-B95A-49DC-88AB-82BCD57501EB}" sibTransId="{C9811C64-A04F-41E7-A9A3-EB01515F81F2}"/>
    <dgm:cxn modelId="{63020905-97DF-4617-8C56-F522713F0C78}" type="presOf" srcId="{39FFE491-AB4E-449F-8D58-D0FDD276C2F9}" destId="{EED0B830-33D2-4F10-9F71-91BB0EAFDC4B}" srcOrd="0" destOrd="0" presId="urn:microsoft.com/office/officeart/2005/8/layout/vList2"/>
    <dgm:cxn modelId="{B591B329-E570-4309-AD20-9FA6C508463C}" type="presOf" srcId="{2BF6051F-9606-4341-B4E7-A9B5A5A3F55E}" destId="{1D08ED31-36F6-4ABA-A996-7A88A246F120}" srcOrd="0" destOrd="0" presId="urn:microsoft.com/office/officeart/2005/8/layout/vList2"/>
    <dgm:cxn modelId="{7E736836-4D7E-4409-AA92-D47410B22BD7}" srcId="{0BEE0A78-51FA-4C2D-81C3-7780B53EA178}" destId="{39FFE491-AB4E-449F-8D58-D0FDD276C2F9}" srcOrd="1" destOrd="0" parTransId="{9B2215B0-3D03-4697-9117-464FBB815AD3}" sibTransId="{56CA9ECF-258E-4891-9BDD-DD73BBB1C4EA}"/>
    <dgm:cxn modelId="{5147D138-F3E7-4043-A9C9-C3D6BED93FB6}" type="presOf" srcId="{7C511301-3EB9-4E25-9EBD-EEA8508372D1}" destId="{9E471140-D914-4D4A-9DB0-10FB78A5426A}" srcOrd="0" destOrd="0" presId="urn:microsoft.com/office/officeart/2005/8/layout/vList2"/>
    <dgm:cxn modelId="{15A6BB44-0E1C-4659-BAC1-CC3B83DB3589}" type="presOf" srcId="{DB87C21F-46CC-4E6C-BD63-2164FAB9192C}" destId="{316BE503-8EB1-451A-A4B6-45A559D008FE}" srcOrd="0" destOrd="0" presId="urn:microsoft.com/office/officeart/2005/8/layout/vList2"/>
    <dgm:cxn modelId="{E6737783-CA45-4843-A5AD-AB1FC33AE00E}" srcId="{0BEE0A78-51FA-4C2D-81C3-7780B53EA178}" destId="{DB87C21F-46CC-4E6C-BD63-2164FAB9192C}" srcOrd="0" destOrd="0" parTransId="{7D11A01A-91FC-45F5-B8D2-884B284A4B96}" sibTransId="{2D7E6C94-D679-49EB-9038-66FC8F0682D4}"/>
    <dgm:cxn modelId="{00622389-F5D2-484E-800F-3AA56628E2F4}" type="presOf" srcId="{336121D8-7E5D-48AD-8943-1397487AB7BC}" destId="{188ECF48-721A-4849-BF90-12599243D725}" srcOrd="0" destOrd="1" presId="urn:microsoft.com/office/officeart/2005/8/layout/vList2"/>
    <dgm:cxn modelId="{450D03A8-0FC1-41D4-9488-D45E1F313B23}" srcId="{7C511301-3EB9-4E25-9EBD-EEA8508372D1}" destId="{336121D8-7E5D-48AD-8943-1397487AB7BC}" srcOrd="1" destOrd="0" parTransId="{DE4430D1-7530-42EF-9C24-E47CC4446A54}" sibTransId="{F9305B31-3CD5-4F80-BF3B-CF0256507540}"/>
    <dgm:cxn modelId="{7F665CA9-8B07-436E-8588-59254771A2BE}" srcId="{0BEE0A78-51FA-4C2D-81C3-7780B53EA178}" destId="{7C511301-3EB9-4E25-9EBD-EEA8508372D1}" srcOrd="2" destOrd="0" parTransId="{3FF770AF-F37E-453D-86F5-0C88308EA923}" sibTransId="{08EA2DB5-AEAD-4A02-93DA-6CB80308EC9A}"/>
    <dgm:cxn modelId="{4CBD88B6-79D0-488A-BC89-9BCE171AD502}" type="presOf" srcId="{0BEE0A78-51FA-4C2D-81C3-7780B53EA178}" destId="{83460471-122A-4BDE-9C15-F51093628647}" srcOrd="0" destOrd="0" presId="urn:microsoft.com/office/officeart/2005/8/layout/vList2"/>
    <dgm:cxn modelId="{8F4507D6-5887-434E-8FE8-D1011015B620}" type="presOf" srcId="{192C6D6B-89EA-43D7-97D7-328B54E7DAB7}" destId="{188ECF48-721A-4849-BF90-12599243D725}" srcOrd="0" destOrd="0" presId="urn:microsoft.com/office/officeart/2005/8/layout/vList2"/>
    <dgm:cxn modelId="{F171C6F8-32E0-4F22-80B1-5066E01AECAE}" srcId="{0BEE0A78-51FA-4C2D-81C3-7780B53EA178}" destId="{2BF6051F-9606-4341-B4E7-A9B5A5A3F55E}" srcOrd="3" destOrd="0" parTransId="{0F5D7A9A-2333-4FC3-9CDE-BCEE0607717D}" sibTransId="{3DBF43A4-8AD7-4692-BAA5-9D136B0C15C7}"/>
    <dgm:cxn modelId="{943661AE-347B-44DE-A012-005194C28BE2}" type="presParOf" srcId="{83460471-122A-4BDE-9C15-F51093628647}" destId="{316BE503-8EB1-451A-A4B6-45A559D008FE}" srcOrd="0" destOrd="0" presId="urn:microsoft.com/office/officeart/2005/8/layout/vList2"/>
    <dgm:cxn modelId="{6E65EF45-DFD3-4DFB-B14D-C1331E4F0A0B}" type="presParOf" srcId="{83460471-122A-4BDE-9C15-F51093628647}" destId="{FE620DD1-7E91-4754-9808-04EA731325B2}" srcOrd="1" destOrd="0" presId="urn:microsoft.com/office/officeart/2005/8/layout/vList2"/>
    <dgm:cxn modelId="{25E234A5-C017-4556-89AE-CF1C1ADACFF2}" type="presParOf" srcId="{83460471-122A-4BDE-9C15-F51093628647}" destId="{EED0B830-33D2-4F10-9F71-91BB0EAFDC4B}" srcOrd="2" destOrd="0" presId="urn:microsoft.com/office/officeart/2005/8/layout/vList2"/>
    <dgm:cxn modelId="{C6233AD5-D5A9-4E88-9CD1-AF525FAFD2E5}" type="presParOf" srcId="{83460471-122A-4BDE-9C15-F51093628647}" destId="{E55F7072-9A99-4EA9-AFD9-E2B0BA2123E0}" srcOrd="3" destOrd="0" presId="urn:microsoft.com/office/officeart/2005/8/layout/vList2"/>
    <dgm:cxn modelId="{39DCBEA5-8D7D-4E47-A595-AF4F076181BA}" type="presParOf" srcId="{83460471-122A-4BDE-9C15-F51093628647}" destId="{9E471140-D914-4D4A-9DB0-10FB78A5426A}" srcOrd="4" destOrd="0" presId="urn:microsoft.com/office/officeart/2005/8/layout/vList2"/>
    <dgm:cxn modelId="{4AA013FA-4E14-498D-876E-7D0602086D04}" type="presParOf" srcId="{83460471-122A-4BDE-9C15-F51093628647}" destId="{188ECF48-721A-4849-BF90-12599243D725}" srcOrd="5" destOrd="0" presId="urn:microsoft.com/office/officeart/2005/8/layout/vList2"/>
    <dgm:cxn modelId="{2FC23BEA-14F8-48DD-BC60-D36F09F6E08F}" type="presParOf" srcId="{83460471-122A-4BDE-9C15-F51093628647}" destId="{1D08ED31-36F6-4ABA-A996-7A88A246F12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4BC9FD-254A-4B29-9E69-9479151F7CF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E5F765-5EEB-4E56-AAAC-9D74102127B0}">
      <dgm:prSet/>
      <dgm:spPr/>
      <dgm:t>
        <a:bodyPr/>
        <a:lstStyle/>
        <a:p>
          <a:pPr>
            <a:defRPr b="1"/>
          </a:pPr>
          <a:r>
            <a:rPr lang="es-ES" dirty="0"/>
            <a:t>Estilos en línea. El atributo </a:t>
          </a:r>
          <a:r>
            <a:rPr lang="en-GB" dirty="0"/>
            <a:t>style</a:t>
          </a:r>
          <a:endParaRPr lang="en-US" dirty="0"/>
        </a:p>
      </dgm:t>
    </dgm:pt>
    <dgm:pt modelId="{F7A316CB-A725-49AB-9946-67D96BC961A6}" type="parTrans" cxnId="{9B97815D-38A7-4CB7-8930-075C8EDDA967}">
      <dgm:prSet/>
      <dgm:spPr/>
      <dgm:t>
        <a:bodyPr/>
        <a:lstStyle/>
        <a:p>
          <a:endParaRPr lang="en-US"/>
        </a:p>
      </dgm:t>
    </dgm:pt>
    <dgm:pt modelId="{E1331D1D-99DF-43DF-8D95-04B0F196BCE5}" type="sibTrans" cxnId="{9B97815D-38A7-4CB7-8930-075C8EDDA967}">
      <dgm:prSet/>
      <dgm:spPr/>
      <dgm:t>
        <a:bodyPr/>
        <a:lstStyle/>
        <a:p>
          <a:endParaRPr lang="en-US"/>
        </a:p>
      </dgm:t>
    </dgm:pt>
    <dgm:pt modelId="{4277206B-646D-44A7-A4F9-DD230CD0B020}">
      <dgm:prSet/>
      <dgm:spPr/>
      <dgm:t>
        <a:bodyPr/>
        <a:lstStyle/>
        <a:p>
          <a:r>
            <a:rPr lang="es-ES" dirty="0"/>
            <a:t>Una mala práctica muy poco recomendable</a:t>
          </a:r>
          <a:endParaRPr lang="en-US" dirty="0"/>
        </a:p>
      </dgm:t>
    </dgm:pt>
    <dgm:pt modelId="{DA766186-1DDC-489E-929B-26506AE80956}" type="parTrans" cxnId="{67AA4532-04BE-44A8-90CD-9B3FB302D0C1}">
      <dgm:prSet/>
      <dgm:spPr/>
      <dgm:t>
        <a:bodyPr/>
        <a:lstStyle/>
        <a:p>
          <a:endParaRPr lang="en-US"/>
        </a:p>
      </dgm:t>
    </dgm:pt>
    <dgm:pt modelId="{8D651483-4A2C-44EF-B185-C4756523F7B7}" type="sibTrans" cxnId="{67AA4532-04BE-44A8-90CD-9B3FB302D0C1}">
      <dgm:prSet/>
      <dgm:spPr/>
      <dgm:t>
        <a:bodyPr/>
        <a:lstStyle/>
        <a:p>
          <a:endParaRPr lang="en-US"/>
        </a:p>
      </dgm:t>
    </dgm:pt>
    <dgm:pt modelId="{3B1A012C-3CE6-4BB8-9AD6-46CC4A27E920}">
      <dgm:prSet/>
      <dgm:spPr/>
      <dgm:t>
        <a:bodyPr/>
        <a:lstStyle/>
        <a:p>
          <a:pPr>
            <a:defRPr b="1"/>
          </a:pPr>
          <a:r>
            <a:rPr lang="es-ES" dirty="0"/>
            <a:t>Estilos en bloques. Las etiquetas </a:t>
          </a:r>
          <a:r>
            <a:rPr lang="en-GB" dirty="0"/>
            <a:t>link</a:t>
          </a:r>
          <a:r>
            <a:rPr lang="es-ES" dirty="0"/>
            <a:t> y </a:t>
          </a:r>
          <a:r>
            <a:rPr lang="en-GB" dirty="0"/>
            <a:t>style</a:t>
          </a:r>
          <a:endParaRPr lang="en-US" dirty="0"/>
        </a:p>
      </dgm:t>
    </dgm:pt>
    <dgm:pt modelId="{A2E157D1-646A-47A7-894E-BC7970BE07E1}" type="parTrans" cxnId="{F13ED96C-AF87-4352-980A-C953BE47B526}">
      <dgm:prSet/>
      <dgm:spPr/>
      <dgm:t>
        <a:bodyPr/>
        <a:lstStyle/>
        <a:p>
          <a:endParaRPr lang="en-US"/>
        </a:p>
      </dgm:t>
    </dgm:pt>
    <dgm:pt modelId="{D291AA24-A483-4B13-8D1D-985132F9A1A8}" type="sibTrans" cxnId="{F13ED96C-AF87-4352-980A-C953BE47B526}">
      <dgm:prSet/>
      <dgm:spPr/>
      <dgm:t>
        <a:bodyPr/>
        <a:lstStyle/>
        <a:p>
          <a:endParaRPr lang="en-US"/>
        </a:p>
      </dgm:t>
    </dgm:pt>
    <dgm:pt modelId="{DAAA062E-37E8-4B0F-8897-F011AB49CAAC}">
      <dgm:prSet/>
      <dgm:spPr/>
      <dgm:t>
        <a:bodyPr/>
        <a:lstStyle/>
        <a:p>
          <a:r>
            <a:rPr lang="es-ES" dirty="0"/>
            <a:t>Ninguna diferencia importante entre ambos</a:t>
          </a:r>
          <a:endParaRPr lang="en-US" dirty="0"/>
        </a:p>
      </dgm:t>
    </dgm:pt>
    <dgm:pt modelId="{05F7E41C-AAC7-48A1-A08A-F2CD233FD42A}" type="parTrans" cxnId="{5F5C58A8-E673-418A-B2C1-1307A190AA6A}">
      <dgm:prSet/>
      <dgm:spPr/>
      <dgm:t>
        <a:bodyPr/>
        <a:lstStyle/>
        <a:p>
          <a:endParaRPr lang="en-US"/>
        </a:p>
      </dgm:t>
    </dgm:pt>
    <dgm:pt modelId="{440B60C1-1996-4510-914F-D3DA0DA4DC33}" type="sibTrans" cxnId="{5F5C58A8-E673-418A-B2C1-1307A190AA6A}">
      <dgm:prSet/>
      <dgm:spPr/>
      <dgm:t>
        <a:bodyPr/>
        <a:lstStyle/>
        <a:p>
          <a:endParaRPr lang="en-US"/>
        </a:p>
      </dgm:t>
    </dgm:pt>
    <dgm:pt modelId="{E65D2686-18A8-48E1-9521-F4E54532F596}">
      <dgm:prSet/>
      <dgm:spPr/>
      <dgm:t>
        <a:bodyPr/>
        <a:lstStyle/>
        <a:p>
          <a:r>
            <a:rPr lang="es-ES" dirty="0"/>
            <a:t>Se utilizan selectores para acceder a los elementos del DOM</a:t>
          </a:r>
          <a:endParaRPr lang="en-US" dirty="0"/>
        </a:p>
      </dgm:t>
    </dgm:pt>
    <dgm:pt modelId="{4BC90E1C-BD4A-44E0-AF32-7F72995578A2}" type="parTrans" cxnId="{1DF733AA-4DFD-4D2A-B719-71C570E59259}">
      <dgm:prSet/>
      <dgm:spPr/>
      <dgm:t>
        <a:bodyPr/>
        <a:lstStyle/>
        <a:p>
          <a:endParaRPr lang="en-US"/>
        </a:p>
      </dgm:t>
    </dgm:pt>
    <dgm:pt modelId="{E31E6BD3-8DA0-417A-8A87-A5DB65CE2B4E}" type="sibTrans" cxnId="{1DF733AA-4DFD-4D2A-B719-71C570E59259}">
      <dgm:prSet/>
      <dgm:spPr/>
      <dgm:t>
        <a:bodyPr/>
        <a:lstStyle/>
        <a:p>
          <a:endParaRPr lang="en-US"/>
        </a:p>
      </dgm:t>
    </dgm:pt>
    <dgm:pt modelId="{5EDBAF71-E7F3-4E3B-9863-433DF54C0CED}">
      <dgm:prSet/>
      <dgm:spPr/>
      <dgm:t>
        <a:bodyPr/>
        <a:lstStyle/>
        <a:p>
          <a:r>
            <a:rPr lang="es-ES" dirty="0"/>
            <a:t>El más habitual se basa en el atributo </a:t>
          </a:r>
          <a:r>
            <a:rPr lang="en-GB" dirty="0"/>
            <a:t>class</a:t>
          </a:r>
          <a:r>
            <a:rPr lang="es-ES" dirty="0"/>
            <a:t> de HTML</a:t>
          </a:r>
          <a:endParaRPr lang="en-US" dirty="0"/>
        </a:p>
      </dgm:t>
    </dgm:pt>
    <dgm:pt modelId="{6B677595-BD0F-41C2-9212-1118EE417478}" type="parTrans" cxnId="{2A5F3C7F-4401-46E4-B4AF-EA2842FEC1DE}">
      <dgm:prSet/>
      <dgm:spPr/>
      <dgm:t>
        <a:bodyPr/>
        <a:lstStyle/>
        <a:p>
          <a:endParaRPr lang="en-US"/>
        </a:p>
      </dgm:t>
    </dgm:pt>
    <dgm:pt modelId="{9D4A32DF-8DE8-4F21-9914-931C4A80AC02}" type="sibTrans" cxnId="{2A5F3C7F-4401-46E4-B4AF-EA2842FEC1DE}">
      <dgm:prSet/>
      <dgm:spPr/>
      <dgm:t>
        <a:bodyPr/>
        <a:lstStyle/>
        <a:p>
          <a:endParaRPr lang="en-US"/>
        </a:p>
      </dgm:t>
    </dgm:pt>
    <dgm:pt modelId="{6DDBF8BF-FD9D-4056-A64C-CD1730396FAA}">
      <dgm:prSet/>
      <dgm:spPr/>
      <dgm:t>
        <a:bodyPr/>
        <a:lstStyle/>
        <a:p>
          <a:r>
            <a:rPr lang="es-ES" dirty="0"/>
            <a:t>Es mala práctica emplear el atributo id,  que se reserva</a:t>
          </a:r>
          <a:br>
            <a:rPr lang="es-ES" dirty="0"/>
          </a:br>
          <a:r>
            <a:rPr lang="es-ES" dirty="0"/>
            <a:t>para la navegación y </a:t>
          </a:r>
          <a:br>
            <a:rPr lang="es-ES" dirty="0"/>
          </a:br>
          <a:r>
            <a:rPr lang="es-ES" dirty="0"/>
            <a:t>la creación de referencias a los nodos del DOM en JS </a:t>
          </a:r>
          <a:endParaRPr lang="en-US" dirty="0"/>
        </a:p>
      </dgm:t>
    </dgm:pt>
    <dgm:pt modelId="{27F014CF-51DB-4A4A-B4A7-C6DE7F40153A}" type="parTrans" cxnId="{C091B050-C98E-4A1C-B9D2-1C8E6BAC5806}">
      <dgm:prSet/>
      <dgm:spPr/>
      <dgm:t>
        <a:bodyPr/>
        <a:lstStyle/>
        <a:p>
          <a:endParaRPr lang="en-US"/>
        </a:p>
      </dgm:t>
    </dgm:pt>
    <dgm:pt modelId="{B6ED4DBC-098D-4C0E-A531-3EE8EB775619}" type="sibTrans" cxnId="{C091B050-C98E-4A1C-B9D2-1C8E6BAC5806}">
      <dgm:prSet/>
      <dgm:spPr/>
      <dgm:t>
        <a:bodyPr/>
        <a:lstStyle/>
        <a:p>
          <a:endParaRPr lang="en-US"/>
        </a:p>
      </dgm:t>
    </dgm:pt>
    <dgm:pt modelId="{B94A0849-AD62-4F29-96DB-A36D7FAA8ED1}" type="pres">
      <dgm:prSet presAssocID="{5F4BC9FD-254A-4B29-9E69-9479151F7CF7}" presName="root" presStyleCnt="0">
        <dgm:presLayoutVars>
          <dgm:dir/>
          <dgm:resizeHandles val="exact"/>
        </dgm:presLayoutVars>
      </dgm:prSet>
      <dgm:spPr/>
    </dgm:pt>
    <dgm:pt modelId="{2E5AAED6-E1B9-4B8B-95A6-57BE0B8A000B}" type="pres">
      <dgm:prSet presAssocID="{30E5F765-5EEB-4E56-AAAC-9D74102127B0}" presName="compNode" presStyleCnt="0"/>
      <dgm:spPr/>
    </dgm:pt>
    <dgm:pt modelId="{8CE8B2F2-06B0-4859-93F3-5F58A2749B16}" type="pres">
      <dgm:prSet presAssocID="{30E5F765-5EEB-4E56-AAAC-9D74102127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irt"/>
        </a:ext>
      </dgm:extLst>
    </dgm:pt>
    <dgm:pt modelId="{F8E69F5B-B01E-4D75-A14C-331FF2909D54}" type="pres">
      <dgm:prSet presAssocID="{30E5F765-5EEB-4E56-AAAC-9D74102127B0}" presName="iconSpace" presStyleCnt="0"/>
      <dgm:spPr/>
    </dgm:pt>
    <dgm:pt modelId="{1D4AAE3C-97E5-414B-B76B-8954D50B2C93}" type="pres">
      <dgm:prSet presAssocID="{30E5F765-5EEB-4E56-AAAC-9D74102127B0}" presName="parTx" presStyleLbl="revTx" presStyleIdx="0" presStyleCnt="4">
        <dgm:presLayoutVars>
          <dgm:chMax val="0"/>
          <dgm:chPref val="0"/>
        </dgm:presLayoutVars>
      </dgm:prSet>
      <dgm:spPr/>
    </dgm:pt>
    <dgm:pt modelId="{9CD6E469-9470-42CC-97E3-6A9DC6B828CC}" type="pres">
      <dgm:prSet presAssocID="{30E5F765-5EEB-4E56-AAAC-9D74102127B0}" presName="txSpace" presStyleCnt="0"/>
      <dgm:spPr/>
    </dgm:pt>
    <dgm:pt modelId="{C5A1D8C7-7E34-402E-B0C8-EE8397A0938E}" type="pres">
      <dgm:prSet presAssocID="{30E5F765-5EEB-4E56-AAAC-9D74102127B0}" presName="desTx" presStyleLbl="revTx" presStyleIdx="1" presStyleCnt="4">
        <dgm:presLayoutVars/>
      </dgm:prSet>
      <dgm:spPr/>
    </dgm:pt>
    <dgm:pt modelId="{4CF17220-ACD9-4064-9068-7777CA5D61EC}" type="pres">
      <dgm:prSet presAssocID="{E1331D1D-99DF-43DF-8D95-04B0F196BCE5}" presName="sibTrans" presStyleCnt="0"/>
      <dgm:spPr/>
    </dgm:pt>
    <dgm:pt modelId="{62B4256B-17C1-4720-8161-4662786A6A16}" type="pres">
      <dgm:prSet presAssocID="{3B1A012C-3CE6-4BB8-9AD6-46CC4A27E920}" presName="compNode" presStyleCnt="0"/>
      <dgm:spPr/>
    </dgm:pt>
    <dgm:pt modelId="{4DD90BF1-BD95-4830-905B-B68B60E5D064}" type="pres">
      <dgm:prSet presAssocID="{3B1A012C-3CE6-4BB8-9AD6-46CC4A27E9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3197870-D2F1-4CC7-94D6-13CFDC8BFBC7}" type="pres">
      <dgm:prSet presAssocID="{3B1A012C-3CE6-4BB8-9AD6-46CC4A27E920}" presName="iconSpace" presStyleCnt="0"/>
      <dgm:spPr/>
    </dgm:pt>
    <dgm:pt modelId="{C45BFF9D-9A49-44F9-B979-408202399973}" type="pres">
      <dgm:prSet presAssocID="{3B1A012C-3CE6-4BB8-9AD6-46CC4A27E920}" presName="parTx" presStyleLbl="revTx" presStyleIdx="2" presStyleCnt="4">
        <dgm:presLayoutVars>
          <dgm:chMax val="0"/>
          <dgm:chPref val="0"/>
        </dgm:presLayoutVars>
      </dgm:prSet>
      <dgm:spPr/>
    </dgm:pt>
    <dgm:pt modelId="{6E588D07-C491-4E4D-854F-6F7D14596534}" type="pres">
      <dgm:prSet presAssocID="{3B1A012C-3CE6-4BB8-9AD6-46CC4A27E920}" presName="txSpace" presStyleCnt="0"/>
      <dgm:spPr/>
    </dgm:pt>
    <dgm:pt modelId="{E5D5384C-05A1-4D5A-AB2D-449C852E7E14}" type="pres">
      <dgm:prSet presAssocID="{3B1A012C-3CE6-4BB8-9AD6-46CC4A27E920}" presName="desTx" presStyleLbl="revTx" presStyleIdx="3" presStyleCnt="4">
        <dgm:presLayoutVars/>
      </dgm:prSet>
      <dgm:spPr/>
    </dgm:pt>
  </dgm:ptLst>
  <dgm:cxnLst>
    <dgm:cxn modelId="{A078F019-04FE-4469-9119-52FA7E2C6F3E}" type="presOf" srcId="{5F4BC9FD-254A-4B29-9E69-9479151F7CF7}" destId="{B94A0849-AD62-4F29-96DB-A36D7FAA8ED1}" srcOrd="0" destOrd="0" presId="urn:microsoft.com/office/officeart/2018/2/layout/IconLabelDescriptionList"/>
    <dgm:cxn modelId="{67AA4532-04BE-44A8-90CD-9B3FB302D0C1}" srcId="{30E5F765-5EEB-4E56-AAAC-9D74102127B0}" destId="{4277206B-646D-44A7-A4F9-DD230CD0B020}" srcOrd="0" destOrd="0" parTransId="{DA766186-1DDC-489E-929B-26506AE80956}" sibTransId="{8D651483-4A2C-44EF-B185-C4756523F7B7}"/>
    <dgm:cxn modelId="{9B97815D-38A7-4CB7-8930-075C8EDDA967}" srcId="{5F4BC9FD-254A-4B29-9E69-9479151F7CF7}" destId="{30E5F765-5EEB-4E56-AAAC-9D74102127B0}" srcOrd="0" destOrd="0" parTransId="{F7A316CB-A725-49AB-9946-67D96BC961A6}" sibTransId="{E1331D1D-99DF-43DF-8D95-04B0F196BCE5}"/>
    <dgm:cxn modelId="{B6AD1943-76E1-4274-AAB5-35DE5B5FD2C4}" type="presOf" srcId="{5EDBAF71-E7F3-4E3B-9863-433DF54C0CED}" destId="{E5D5384C-05A1-4D5A-AB2D-449C852E7E14}" srcOrd="0" destOrd="2" presId="urn:microsoft.com/office/officeart/2018/2/layout/IconLabelDescriptionList"/>
    <dgm:cxn modelId="{F13ED96C-AF87-4352-980A-C953BE47B526}" srcId="{5F4BC9FD-254A-4B29-9E69-9479151F7CF7}" destId="{3B1A012C-3CE6-4BB8-9AD6-46CC4A27E920}" srcOrd="1" destOrd="0" parTransId="{A2E157D1-646A-47A7-894E-BC7970BE07E1}" sibTransId="{D291AA24-A483-4B13-8D1D-985132F9A1A8}"/>
    <dgm:cxn modelId="{C091B050-C98E-4A1C-B9D2-1C8E6BAC5806}" srcId="{3B1A012C-3CE6-4BB8-9AD6-46CC4A27E920}" destId="{6DDBF8BF-FD9D-4056-A64C-CD1730396FAA}" srcOrd="3" destOrd="0" parTransId="{27F014CF-51DB-4A4A-B4A7-C6DE7F40153A}" sibTransId="{B6ED4DBC-098D-4C0E-A531-3EE8EB775619}"/>
    <dgm:cxn modelId="{D48F5A53-2AAA-4BC0-89B1-0FE0B8410AFA}" type="presOf" srcId="{E65D2686-18A8-48E1-9521-F4E54532F596}" destId="{E5D5384C-05A1-4D5A-AB2D-449C852E7E14}" srcOrd="0" destOrd="1" presId="urn:microsoft.com/office/officeart/2018/2/layout/IconLabelDescriptionList"/>
    <dgm:cxn modelId="{10E10B57-ECAF-43D7-900B-0D07CE56F756}" type="presOf" srcId="{3B1A012C-3CE6-4BB8-9AD6-46CC4A27E920}" destId="{C45BFF9D-9A49-44F9-B979-408202399973}" srcOrd="0" destOrd="0" presId="urn:microsoft.com/office/officeart/2018/2/layout/IconLabelDescriptionList"/>
    <dgm:cxn modelId="{2A5F3C7F-4401-46E4-B4AF-EA2842FEC1DE}" srcId="{3B1A012C-3CE6-4BB8-9AD6-46CC4A27E920}" destId="{5EDBAF71-E7F3-4E3B-9863-433DF54C0CED}" srcOrd="2" destOrd="0" parTransId="{6B677595-BD0F-41C2-9212-1118EE417478}" sibTransId="{9D4A32DF-8DE8-4F21-9914-931C4A80AC02}"/>
    <dgm:cxn modelId="{E3DE5D92-37DA-45BB-B10F-A6F621D3B8D0}" type="presOf" srcId="{4277206B-646D-44A7-A4F9-DD230CD0B020}" destId="{C5A1D8C7-7E34-402E-B0C8-EE8397A0938E}" srcOrd="0" destOrd="0" presId="urn:microsoft.com/office/officeart/2018/2/layout/IconLabelDescriptionList"/>
    <dgm:cxn modelId="{808A6096-0A64-48C4-AB3B-F30263280116}" type="presOf" srcId="{6DDBF8BF-FD9D-4056-A64C-CD1730396FAA}" destId="{E5D5384C-05A1-4D5A-AB2D-449C852E7E14}" srcOrd="0" destOrd="3" presId="urn:microsoft.com/office/officeart/2018/2/layout/IconLabelDescriptionList"/>
    <dgm:cxn modelId="{5F5C58A8-E673-418A-B2C1-1307A190AA6A}" srcId="{3B1A012C-3CE6-4BB8-9AD6-46CC4A27E920}" destId="{DAAA062E-37E8-4B0F-8897-F011AB49CAAC}" srcOrd="0" destOrd="0" parTransId="{05F7E41C-AAC7-48A1-A08A-F2CD233FD42A}" sibTransId="{440B60C1-1996-4510-914F-D3DA0DA4DC33}"/>
    <dgm:cxn modelId="{1DF733AA-4DFD-4D2A-B719-71C570E59259}" srcId="{3B1A012C-3CE6-4BB8-9AD6-46CC4A27E920}" destId="{E65D2686-18A8-48E1-9521-F4E54532F596}" srcOrd="1" destOrd="0" parTransId="{4BC90E1C-BD4A-44E0-AF32-7F72995578A2}" sibTransId="{E31E6BD3-8DA0-417A-8A87-A5DB65CE2B4E}"/>
    <dgm:cxn modelId="{90FF42BB-0916-491B-8539-5B96AD505DF0}" type="presOf" srcId="{30E5F765-5EEB-4E56-AAAC-9D74102127B0}" destId="{1D4AAE3C-97E5-414B-B76B-8954D50B2C93}" srcOrd="0" destOrd="0" presId="urn:microsoft.com/office/officeart/2018/2/layout/IconLabelDescriptionList"/>
    <dgm:cxn modelId="{AD6EB8BB-2085-4569-94AE-1E4E2044ECD1}" type="presOf" srcId="{DAAA062E-37E8-4B0F-8897-F011AB49CAAC}" destId="{E5D5384C-05A1-4D5A-AB2D-449C852E7E14}" srcOrd="0" destOrd="0" presId="urn:microsoft.com/office/officeart/2018/2/layout/IconLabelDescriptionList"/>
    <dgm:cxn modelId="{68007C44-17C0-46A7-A77A-A8987C4CD225}" type="presParOf" srcId="{B94A0849-AD62-4F29-96DB-A36D7FAA8ED1}" destId="{2E5AAED6-E1B9-4B8B-95A6-57BE0B8A000B}" srcOrd="0" destOrd="0" presId="urn:microsoft.com/office/officeart/2018/2/layout/IconLabelDescriptionList"/>
    <dgm:cxn modelId="{242489C5-5AE1-4335-AA3F-5E6670061A3E}" type="presParOf" srcId="{2E5AAED6-E1B9-4B8B-95A6-57BE0B8A000B}" destId="{8CE8B2F2-06B0-4859-93F3-5F58A2749B16}" srcOrd="0" destOrd="0" presId="urn:microsoft.com/office/officeart/2018/2/layout/IconLabelDescriptionList"/>
    <dgm:cxn modelId="{947F029A-6951-450A-A02A-FB109C4D39FE}" type="presParOf" srcId="{2E5AAED6-E1B9-4B8B-95A6-57BE0B8A000B}" destId="{F8E69F5B-B01E-4D75-A14C-331FF2909D54}" srcOrd="1" destOrd="0" presId="urn:microsoft.com/office/officeart/2018/2/layout/IconLabelDescriptionList"/>
    <dgm:cxn modelId="{E6554FDB-1612-4690-B64F-B69E512C3940}" type="presParOf" srcId="{2E5AAED6-E1B9-4B8B-95A6-57BE0B8A000B}" destId="{1D4AAE3C-97E5-414B-B76B-8954D50B2C93}" srcOrd="2" destOrd="0" presId="urn:microsoft.com/office/officeart/2018/2/layout/IconLabelDescriptionList"/>
    <dgm:cxn modelId="{438DCAA6-F221-4901-B074-EAC8A21707E1}" type="presParOf" srcId="{2E5AAED6-E1B9-4B8B-95A6-57BE0B8A000B}" destId="{9CD6E469-9470-42CC-97E3-6A9DC6B828CC}" srcOrd="3" destOrd="0" presId="urn:microsoft.com/office/officeart/2018/2/layout/IconLabelDescriptionList"/>
    <dgm:cxn modelId="{15BB8062-55B9-4BBA-9AC3-37A773130E9F}" type="presParOf" srcId="{2E5AAED6-E1B9-4B8B-95A6-57BE0B8A000B}" destId="{C5A1D8C7-7E34-402E-B0C8-EE8397A0938E}" srcOrd="4" destOrd="0" presId="urn:microsoft.com/office/officeart/2018/2/layout/IconLabelDescriptionList"/>
    <dgm:cxn modelId="{98C33316-AAC5-4D08-A496-D0851D70DC4B}" type="presParOf" srcId="{B94A0849-AD62-4F29-96DB-A36D7FAA8ED1}" destId="{4CF17220-ACD9-4064-9068-7777CA5D61EC}" srcOrd="1" destOrd="0" presId="urn:microsoft.com/office/officeart/2018/2/layout/IconLabelDescriptionList"/>
    <dgm:cxn modelId="{652B333D-A1F5-406C-A365-94E8A55A8114}" type="presParOf" srcId="{B94A0849-AD62-4F29-96DB-A36D7FAA8ED1}" destId="{62B4256B-17C1-4720-8161-4662786A6A16}" srcOrd="2" destOrd="0" presId="urn:microsoft.com/office/officeart/2018/2/layout/IconLabelDescriptionList"/>
    <dgm:cxn modelId="{B2B9DA7E-74F3-4E75-A199-A7A11E24374D}" type="presParOf" srcId="{62B4256B-17C1-4720-8161-4662786A6A16}" destId="{4DD90BF1-BD95-4830-905B-B68B60E5D064}" srcOrd="0" destOrd="0" presId="urn:microsoft.com/office/officeart/2018/2/layout/IconLabelDescriptionList"/>
    <dgm:cxn modelId="{2F199E5B-60E0-4FDC-AEAF-7CE9F2D916AD}" type="presParOf" srcId="{62B4256B-17C1-4720-8161-4662786A6A16}" destId="{83197870-D2F1-4CC7-94D6-13CFDC8BFBC7}" srcOrd="1" destOrd="0" presId="urn:microsoft.com/office/officeart/2018/2/layout/IconLabelDescriptionList"/>
    <dgm:cxn modelId="{7632AD9B-73B6-4D09-8B25-0EA62954B6DF}" type="presParOf" srcId="{62B4256B-17C1-4720-8161-4662786A6A16}" destId="{C45BFF9D-9A49-44F9-B979-408202399973}" srcOrd="2" destOrd="0" presId="urn:microsoft.com/office/officeart/2018/2/layout/IconLabelDescriptionList"/>
    <dgm:cxn modelId="{BE7ABE5E-6BC9-439E-8006-0B053D670B61}" type="presParOf" srcId="{62B4256B-17C1-4720-8161-4662786A6A16}" destId="{6E588D07-C491-4E4D-854F-6F7D14596534}" srcOrd="3" destOrd="0" presId="urn:microsoft.com/office/officeart/2018/2/layout/IconLabelDescriptionList"/>
    <dgm:cxn modelId="{7E0B4825-C19F-4C61-8439-B5A3EBB06D8D}" type="presParOf" srcId="{62B4256B-17C1-4720-8161-4662786A6A16}" destId="{E5D5384C-05A1-4D5A-AB2D-449C852E7E1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6C02442-4195-48CB-9931-D06D797E0DA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39713D3-AB65-4161-A64D-59DDBE43F902}">
      <dgm:prSet/>
      <dgm:spPr/>
      <dgm:t>
        <a:bodyPr/>
        <a:lstStyle/>
        <a:p>
          <a:r>
            <a:rPr lang="es-ES" dirty="0"/>
            <a:t>Bootstrap Vue</a:t>
          </a:r>
          <a:endParaRPr lang="en-US" dirty="0"/>
        </a:p>
      </dgm:t>
    </dgm:pt>
    <dgm:pt modelId="{43F7DE5E-3200-4285-A107-27C16DA9F972}" type="parTrans" cxnId="{F390A426-00FC-4FF5-8972-9C255DDD8832}">
      <dgm:prSet/>
      <dgm:spPr/>
      <dgm:t>
        <a:bodyPr/>
        <a:lstStyle/>
        <a:p>
          <a:endParaRPr lang="en-US"/>
        </a:p>
      </dgm:t>
    </dgm:pt>
    <dgm:pt modelId="{DDBF192C-E3B4-4B01-8FC4-5C1A4D705970}" type="sibTrans" cxnId="{F390A426-00FC-4FF5-8972-9C255DDD8832}">
      <dgm:prSet/>
      <dgm:spPr/>
      <dgm:t>
        <a:bodyPr/>
        <a:lstStyle/>
        <a:p>
          <a:endParaRPr lang="en-US"/>
        </a:p>
      </dgm:t>
    </dgm:pt>
    <dgm:pt modelId="{A09CF96C-9E2F-48AB-9AFC-711A9A57F150}">
      <dgm:prSet/>
      <dgm:spPr/>
      <dgm:t>
        <a:bodyPr/>
        <a:lstStyle/>
        <a:p>
          <a:r>
            <a:rPr lang="es-ES" dirty="0">
              <a:hlinkClick xmlns:r="http://schemas.openxmlformats.org/officeDocument/2006/relationships" r:id="rId1"/>
            </a:rPr>
            <a:t>https://bootstrap-vue.js.org/</a:t>
          </a:r>
          <a:endParaRPr lang="en-US" dirty="0"/>
        </a:p>
      </dgm:t>
    </dgm:pt>
    <dgm:pt modelId="{FA621D95-F084-423D-8D20-815FB9AD18E1}" type="parTrans" cxnId="{B10B72EC-58C0-4345-B526-08D16C94041E}">
      <dgm:prSet/>
      <dgm:spPr/>
      <dgm:t>
        <a:bodyPr/>
        <a:lstStyle/>
        <a:p>
          <a:endParaRPr lang="en-US"/>
        </a:p>
      </dgm:t>
    </dgm:pt>
    <dgm:pt modelId="{A8976084-E581-426E-B3DB-FF61B4EFFD2A}" type="sibTrans" cxnId="{B10B72EC-58C0-4345-B526-08D16C94041E}">
      <dgm:prSet/>
      <dgm:spPr/>
      <dgm:t>
        <a:bodyPr/>
        <a:lstStyle/>
        <a:p>
          <a:endParaRPr lang="en-US"/>
        </a:p>
      </dgm:t>
    </dgm:pt>
    <dgm:pt modelId="{09CB8265-C02E-472B-9DF6-1FA962FE0317}">
      <dgm:prSet/>
      <dgm:spPr/>
      <dgm:t>
        <a:bodyPr/>
        <a:lstStyle/>
        <a:p>
          <a:r>
            <a:rPr lang="es-ES" dirty="0"/>
            <a:t>Elementos de CSS basados en display Flex + Bootstrap</a:t>
          </a:r>
          <a:br>
            <a:rPr lang="es-ES" dirty="0"/>
          </a:br>
          <a:r>
            <a:rPr lang="es-ES" dirty="0"/>
            <a:t>(</a:t>
          </a:r>
          <a:r>
            <a:rPr lang="es-ES" dirty="0">
              <a:hlinkClick xmlns:r="http://schemas.openxmlformats.org/officeDocument/2006/relationships" r:id="rId2"/>
            </a:rPr>
            <a:t>https://getbootstrap.com/docs/4.0/getting-started/introduction/</a:t>
          </a:r>
          <a:r>
            <a:rPr lang="es-ES" dirty="0"/>
            <a:t>)</a:t>
          </a:r>
          <a:endParaRPr lang="en-US" dirty="0"/>
        </a:p>
      </dgm:t>
    </dgm:pt>
    <dgm:pt modelId="{F0717C8D-F075-4890-AE52-2A9E3BE43D8E}" type="parTrans" cxnId="{974927EA-6100-49A8-B630-CD72830A72BF}">
      <dgm:prSet/>
      <dgm:spPr/>
      <dgm:t>
        <a:bodyPr/>
        <a:lstStyle/>
        <a:p>
          <a:endParaRPr lang="en-US"/>
        </a:p>
      </dgm:t>
    </dgm:pt>
    <dgm:pt modelId="{2851E2E0-DE36-45BC-83D1-97CA247DFB82}" type="sibTrans" cxnId="{974927EA-6100-49A8-B630-CD72830A72BF}">
      <dgm:prSet/>
      <dgm:spPr/>
      <dgm:t>
        <a:bodyPr/>
        <a:lstStyle/>
        <a:p>
          <a:endParaRPr lang="en-US"/>
        </a:p>
      </dgm:t>
    </dgm:pt>
    <dgm:pt modelId="{57560CDB-6B93-40FF-B76B-12E794BA8A0E}">
      <dgm:prSet/>
      <dgm:spPr/>
      <dgm:t>
        <a:bodyPr/>
        <a:lstStyle/>
        <a:p>
          <a:r>
            <a:rPr lang="es-ES" dirty="0"/>
            <a:t>Componentes hechos con Vue</a:t>
          </a:r>
          <a:br>
            <a:rPr lang="es-ES" dirty="0"/>
          </a:br>
          <a:r>
            <a:rPr lang="es-ES" dirty="0"/>
            <a:t>(sustituyen los “componentes” de JS basados en Jquery de Bootstrap)</a:t>
          </a:r>
          <a:endParaRPr lang="en-US" dirty="0"/>
        </a:p>
      </dgm:t>
    </dgm:pt>
    <dgm:pt modelId="{09F6A68C-6126-498F-9C15-6204C0F19D32}" type="parTrans" cxnId="{3490BF40-5482-4850-A8AE-E4B8895FB837}">
      <dgm:prSet/>
      <dgm:spPr/>
      <dgm:t>
        <a:bodyPr/>
        <a:lstStyle/>
        <a:p>
          <a:endParaRPr lang="en-US"/>
        </a:p>
      </dgm:t>
    </dgm:pt>
    <dgm:pt modelId="{6F8BBEDB-0DF5-40DF-AFEC-BDD288164BCB}" type="sibTrans" cxnId="{3490BF40-5482-4850-A8AE-E4B8895FB837}">
      <dgm:prSet/>
      <dgm:spPr/>
      <dgm:t>
        <a:bodyPr/>
        <a:lstStyle/>
        <a:p>
          <a:endParaRPr lang="en-US"/>
        </a:p>
      </dgm:t>
    </dgm:pt>
    <dgm:pt modelId="{755033EE-5739-4F6D-BD58-7FE9BAB9181B}">
      <dgm:prSet/>
      <dgm:spPr/>
      <dgm:t>
        <a:bodyPr/>
        <a:lstStyle/>
        <a:p>
          <a:r>
            <a:rPr lang="es-ES" dirty="0"/>
            <a:t>Dependencia a otras librerías como Popper.js y </a:t>
          </a:r>
          <a:r>
            <a:rPr lang="bin-NG" noProof="0" dirty="0"/>
            <a:t>PortalVue</a:t>
          </a:r>
        </a:p>
      </dgm:t>
    </dgm:pt>
    <dgm:pt modelId="{AAD3CD9D-08FC-4C97-8B50-79C264EEF143}" type="parTrans" cxnId="{AD9617AD-2097-42E1-A9BB-CAFD4707BBE4}">
      <dgm:prSet/>
      <dgm:spPr/>
      <dgm:t>
        <a:bodyPr/>
        <a:lstStyle/>
        <a:p>
          <a:endParaRPr lang="en-US"/>
        </a:p>
      </dgm:t>
    </dgm:pt>
    <dgm:pt modelId="{071D5142-B9FE-46AE-84A7-1AFE19599323}" type="sibTrans" cxnId="{AD9617AD-2097-42E1-A9BB-CAFD4707BBE4}">
      <dgm:prSet/>
      <dgm:spPr/>
      <dgm:t>
        <a:bodyPr/>
        <a:lstStyle/>
        <a:p>
          <a:endParaRPr lang="en-US"/>
        </a:p>
      </dgm:t>
    </dgm:pt>
    <dgm:pt modelId="{FC9AA94A-C421-473F-9574-811FA448970E}">
      <dgm:prSet/>
      <dgm:spPr/>
      <dgm:t>
        <a:bodyPr/>
        <a:lstStyle/>
        <a:p>
          <a:r>
            <a:rPr lang="bin-NG" noProof="0" dirty="0"/>
            <a:t>Vuetify</a:t>
          </a:r>
        </a:p>
      </dgm:t>
    </dgm:pt>
    <dgm:pt modelId="{37F30AD0-0D4D-45B5-8E8C-3CC2907B4FD1}" type="parTrans" cxnId="{CA00351E-300B-4171-B554-61FEFA075C41}">
      <dgm:prSet/>
      <dgm:spPr/>
      <dgm:t>
        <a:bodyPr/>
        <a:lstStyle/>
        <a:p>
          <a:endParaRPr lang="en-US"/>
        </a:p>
      </dgm:t>
    </dgm:pt>
    <dgm:pt modelId="{C2B7497C-0E39-413F-BA9A-3B62710B8933}" type="sibTrans" cxnId="{CA00351E-300B-4171-B554-61FEFA075C41}">
      <dgm:prSet/>
      <dgm:spPr/>
      <dgm:t>
        <a:bodyPr/>
        <a:lstStyle/>
        <a:p>
          <a:endParaRPr lang="en-US"/>
        </a:p>
      </dgm:t>
    </dgm:pt>
    <dgm:pt modelId="{4548173A-F296-43DA-9937-D2BF5618DB63}">
      <dgm:prSet/>
      <dgm:spPr/>
      <dgm:t>
        <a:bodyPr/>
        <a:lstStyle/>
        <a:p>
          <a:r>
            <a:rPr lang="es-ES" dirty="0">
              <a:hlinkClick xmlns:r="http://schemas.openxmlformats.org/officeDocument/2006/relationships" r:id="rId3"/>
            </a:rPr>
            <a:t>https://vuetifyjs.com/en/</a:t>
          </a:r>
          <a:endParaRPr lang="en-US" dirty="0"/>
        </a:p>
      </dgm:t>
    </dgm:pt>
    <dgm:pt modelId="{32FE0C9A-A6FE-42E3-A88F-330C0B8459F3}" type="parTrans" cxnId="{4836C39E-7C84-48F8-8D44-478786AE0437}">
      <dgm:prSet/>
      <dgm:spPr/>
      <dgm:t>
        <a:bodyPr/>
        <a:lstStyle/>
        <a:p>
          <a:endParaRPr lang="en-US"/>
        </a:p>
      </dgm:t>
    </dgm:pt>
    <dgm:pt modelId="{3DFFEFE7-90EE-4A9B-9EF9-C10A86E1224B}" type="sibTrans" cxnId="{4836C39E-7C84-48F8-8D44-478786AE0437}">
      <dgm:prSet/>
      <dgm:spPr/>
      <dgm:t>
        <a:bodyPr/>
        <a:lstStyle/>
        <a:p>
          <a:endParaRPr lang="en-US"/>
        </a:p>
      </dgm:t>
    </dgm:pt>
    <dgm:pt modelId="{4A5A20C7-A3B5-4A7B-ABF0-64594EBBC0EC}">
      <dgm:prSet/>
      <dgm:spPr/>
      <dgm:t>
        <a:bodyPr/>
        <a:lstStyle/>
        <a:p>
          <a:r>
            <a:rPr lang="es-ES" dirty="0"/>
            <a:t>Elementos de CSS basados en Flex + </a:t>
          </a:r>
          <a:r>
            <a:rPr lang="en-US" noProof="0" dirty="0"/>
            <a:t>Material Design </a:t>
          </a:r>
          <a:br>
            <a:rPr lang="es-ES" dirty="0"/>
          </a:br>
          <a:r>
            <a:rPr lang="es-ES" dirty="0"/>
            <a:t>(</a:t>
          </a:r>
          <a:r>
            <a:rPr lang="es-ES" dirty="0">
              <a:hlinkClick xmlns:r="http://schemas.openxmlformats.org/officeDocument/2006/relationships" r:id="rId4"/>
            </a:rPr>
            <a:t>https://material.io/design/</a:t>
          </a:r>
          <a:r>
            <a:rPr lang="es-ES" dirty="0"/>
            <a:t>)</a:t>
          </a:r>
          <a:endParaRPr lang="en-US" dirty="0"/>
        </a:p>
      </dgm:t>
    </dgm:pt>
    <dgm:pt modelId="{78604C90-9C21-4FA3-8E01-816E1618E327}" type="parTrans" cxnId="{417C686E-26BE-402F-87EE-93FB2A0E6C2F}">
      <dgm:prSet/>
      <dgm:spPr/>
      <dgm:t>
        <a:bodyPr/>
        <a:lstStyle/>
        <a:p>
          <a:endParaRPr lang="en-US"/>
        </a:p>
      </dgm:t>
    </dgm:pt>
    <dgm:pt modelId="{EBEE1D54-2749-4318-A732-0ACDF26D3543}" type="sibTrans" cxnId="{417C686E-26BE-402F-87EE-93FB2A0E6C2F}">
      <dgm:prSet/>
      <dgm:spPr/>
      <dgm:t>
        <a:bodyPr/>
        <a:lstStyle/>
        <a:p>
          <a:endParaRPr lang="en-US"/>
        </a:p>
      </dgm:t>
    </dgm:pt>
    <dgm:pt modelId="{B0494230-CC55-4B43-864B-041DD42839B5}">
      <dgm:prSet/>
      <dgm:spPr/>
      <dgm:t>
        <a:bodyPr/>
        <a:lstStyle/>
        <a:p>
          <a:r>
            <a:rPr lang="es-ES" dirty="0"/>
            <a:t>Componentes hechos con Vue</a:t>
          </a:r>
          <a:endParaRPr lang="en-US" dirty="0"/>
        </a:p>
      </dgm:t>
    </dgm:pt>
    <dgm:pt modelId="{8FB5DAEB-8453-49C9-8C51-7751B9BED184}" type="parTrans" cxnId="{5F193613-CDA9-44D9-A037-36EFBA466E56}">
      <dgm:prSet/>
      <dgm:spPr/>
      <dgm:t>
        <a:bodyPr/>
        <a:lstStyle/>
        <a:p>
          <a:endParaRPr lang="en-US"/>
        </a:p>
      </dgm:t>
    </dgm:pt>
    <dgm:pt modelId="{A004A682-B1A4-4E9C-991D-D1930D0A4A9D}" type="sibTrans" cxnId="{5F193613-CDA9-44D9-A037-36EFBA466E56}">
      <dgm:prSet/>
      <dgm:spPr/>
      <dgm:t>
        <a:bodyPr/>
        <a:lstStyle/>
        <a:p>
          <a:endParaRPr lang="en-US"/>
        </a:p>
      </dgm:t>
    </dgm:pt>
    <dgm:pt modelId="{2DD02C43-B18E-4511-8678-1827EA909494}" type="pres">
      <dgm:prSet presAssocID="{46C02442-4195-48CB-9931-D06D797E0DA9}" presName="linear" presStyleCnt="0">
        <dgm:presLayoutVars>
          <dgm:animLvl val="lvl"/>
          <dgm:resizeHandles val="exact"/>
        </dgm:presLayoutVars>
      </dgm:prSet>
      <dgm:spPr/>
    </dgm:pt>
    <dgm:pt modelId="{6DA8888A-B120-416C-8659-E369DC24E60A}" type="pres">
      <dgm:prSet presAssocID="{C39713D3-AB65-4161-A64D-59DDBE43F9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A29F5F-CAF9-4010-98AF-936773033018}" type="pres">
      <dgm:prSet presAssocID="{C39713D3-AB65-4161-A64D-59DDBE43F902}" presName="childText" presStyleLbl="revTx" presStyleIdx="0" presStyleCnt="2">
        <dgm:presLayoutVars>
          <dgm:bulletEnabled val="1"/>
        </dgm:presLayoutVars>
      </dgm:prSet>
      <dgm:spPr/>
    </dgm:pt>
    <dgm:pt modelId="{919DEA39-38C1-4006-8B6C-AC9AFD4A5FE7}" type="pres">
      <dgm:prSet presAssocID="{FC9AA94A-C421-473F-9574-811FA448970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1487AFB-E7DB-424C-826E-DC405A7C0738}" type="pres">
      <dgm:prSet presAssocID="{FC9AA94A-C421-473F-9574-811FA448970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89E606-B820-48B2-85D9-0BE40993F29A}" type="presOf" srcId="{A09CF96C-9E2F-48AB-9AFC-711A9A57F150}" destId="{EDA29F5F-CAF9-4010-98AF-936773033018}" srcOrd="0" destOrd="0" presId="urn:microsoft.com/office/officeart/2005/8/layout/vList2"/>
    <dgm:cxn modelId="{5F193613-CDA9-44D9-A037-36EFBA466E56}" srcId="{FC9AA94A-C421-473F-9574-811FA448970E}" destId="{B0494230-CC55-4B43-864B-041DD42839B5}" srcOrd="2" destOrd="0" parTransId="{8FB5DAEB-8453-49C9-8C51-7751B9BED184}" sibTransId="{A004A682-B1A4-4E9C-991D-D1930D0A4A9D}"/>
    <dgm:cxn modelId="{CA00351E-300B-4171-B554-61FEFA075C41}" srcId="{46C02442-4195-48CB-9931-D06D797E0DA9}" destId="{FC9AA94A-C421-473F-9574-811FA448970E}" srcOrd="1" destOrd="0" parTransId="{37F30AD0-0D4D-45B5-8E8C-3CC2907B4FD1}" sibTransId="{C2B7497C-0E39-413F-BA9A-3B62710B8933}"/>
    <dgm:cxn modelId="{F390A426-00FC-4FF5-8972-9C255DDD8832}" srcId="{46C02442-4195-48CB-9931-D06D797E0DA9}" destId="{C39713D3-AB65-4161-A64D-59DDBE43F902}" srcOrd="0" destOrd="0" parTransId="{43F7DE5E-3200-4285-A107-27C16DA9F972}" sibTransId="{DDBF192C-E3B4-4B01-8FC4-5C1A4D705970}"/>
    <dgm:cxn modelId="{7539703F-3C6C-42B3-8B93-62A29933864D}" type="presOf" srcId="{4A5A20C7-A3B5-4A7B-ABF0-64594EBBC0EC}" destId="{91487AFB-E7DB-424C-826E-DC405A7C0738}" srcOrd="0" destOrd="1" presId="urn:microsoft.com/office/officeart/2005/8/layout/vList2"/>
    <dgm:cxn modelId="{3490BF40-5482-4850-A8AE-E4B8895FB837}" srcId="{C39713D3-AB65-4161-A64D-59DDBE43F902}" destId="{57560CDB-6B93-40FF-B76B-12E794BA8A0E}" srcOrd="2" destOrd="0" parTransId="{09F6A68C-6126-498F-9C15-6204C0F19D32}" sibTransId="{6F8BBEDB-0DF5-40DF-AFEC-BDD288164BCB}"/>
    <dgm:cxn modelId="{2AA84246-631C-4B3A-80F6-E58A38CC9BB7}" type="presOf" srcId="{FC9AA94A-C421-473F-9574-811FA448970E}" destId="{919DEA39-38C1-4006-8B6C-AC9AFD4A5FE7}" srcOrd="0" destOrd="0" presId="urn:microsoft.com/office/officeart/2005/8/layout/vList2"/>
    <dgm:cxn modelId="{0340EE66-072B-4AA5-8A19-66375A64B682}" type="presOf" srcId="{46C02442-4195-48CB-9931-D06D797E0DA9}" destId="{2DD02C43-B18E-4511-8678-1827EA909494}" srcOrd="0" destOrd="0" presId="urn:microsoft.com/office/officeart/2005/8/layout/vList2"/>
    <dgm:cxn modelId="{417C686E-26BE-402F-87EE-93FB2A0E6C2F}" srcId="{FC9AA94A-C421-473F-9574-811FA448970E}" destId="{4A5A20C7-A3B5-4A7B-ABF0-64594EBBC0EC}" srcOrd="1" destOrd="0" parTransId="{78604C90-9C21-4FA3-8E01-816E1618E327}" sibTransId="{EBEE1D54-2749-4318-A732-0ACDF26D3543}"/>
    <dgm:cxn modelId="{9294D577-4653-45FC-AD29-19AD57946915}" type="presOf" srcId="{C39713D3-AB65-4161-A64D-59DDBE43F902}" destId="{6DA8888A-B120-416C-8659-E369DC24E60A}" srcOrd="0" destOrd="0" presId="urn:microsoft.com/office/officeart/2005/8/layout/vList2"/>
    <dgm:cxn modelId="{33AACE88-831F-4CC1-B7CA-9E221017E260}" type="presOf" srcId="{B0494230-CC55-4B43-864B-041DD42839B5}" destId="{91487AFB-E7DB-424C-826E-DC405A7C0738}" srcOrd="0" destOrd="2" presId="urn:microsoft.com/office/officeart/2005/8/layout/vList2"/>
    <dgm:cxn modelId="{06CD1398-BE34-4BEF-A521-141EE49EBBB1}" type="presOf" srcId="{09CB8265-C02E-472B-9DF6-1FA962FE0317}" destId="{EDA29F5F-CAF9-4010-98AF-936773033018}" srcOrd="0" destOrd="1" presId="urn:microsoft.com/office/officeart/2005/8/layout/vList2"/>
    <dgm:cxn modelId="{4836C39E-7C84-48F8-8D44-478786AE0437}" srcId="{FC9AA94A-C421-473F-9574-811FA448970E}" destId="{4548173A-F296-43DA-9937-D2BF5618DB63}" srcOrd="0" destOrd="0" parTransId="{32FE0C9A-A6FE-42E3-A88F-330C0B8459F3}" sibTransId="{3DFFEFE7-90EE-4A9B-9EF9-C10A86E1224B}"/>
    <dgm:cxn modelId="{AD9617AD-2097-42E1-A9BB-CAFD4707BBE4}" srcId="{C39713D3-AB65-4161-A64D-59DDBE43F902}" destId="{755033EE-5739-4F6D-BD58-7FE9BAB9181B}" srcOrd="3" destOrd="0" parTransId="{AAD3CD9D-08FC-4C97-8B50-79C264EEF143}" sibTransId="{071D5142-B9FE-46AE-84A7-1AFE19599323}"/>
    <dgm:cxn modelId="{5577D3BF-1DF2-416E-8D71-4F299DABD0D3}" type="presOf" srcId="{4548173A-F296-43DA-9937-D2BF5618DB63}" destId="{91487AFB-E7DB-424C-826E-DC405A7C0738}" srcOrd="0" destOrd="0" presId="urn:microsoft.com/office/officeart/2005/8/layout/vList2"/>
    <dgm:cxn modelId="{05AFA3C9-F9A4-463B-AA44-5633B4C739C8}" type="presOf" srcId="{57560CDB-6B93-40FF-B76B-12E794BA8A0E}" destId="{EDA29F5F-CAF9-4010-98AF-936773033018}" srcOrd="0" destOrd="2" presId="urn:microsoft.com/office/officeart/2005/8/layout/vList2"/>
    <dgm:cxn modelId="{974927EA-6100-49A8-B630-CD72830A72BF}" srcId="{C39713D3-AB65-4161-A64D-59DDBE43F902}" destId="{09CB8265-C02E-472B-9DF6-1FA962FE0317}" srcOrd="1" destOrd="0" parTransId="{F0717C8D-F075-4890-AE52-2A9E3BE43D8E}" sibTransId="{2851E2E0-DE36-45BC-83D1-97CA247DFB82}"/>
    <dgm:cxn modelId="{9C85A7EB-4BDC-441F-82CC-507734FE9EDF}" type="presOf" srcId="{755033EE-5739-4F6D-BD58-7FE9BAB9181B}" destId="{EDA29F5F-CAF9-4010-98AF-936773033018}" srcOrd="0" destOrd="3" presId="urn:microsoft.com/office/officeart/2005/8/layout/vList2"/>
    <dgm:cxn modelId="{B10B72EC-58C0-4345-B526-08D16C94041E}" srcId="{C39713D3-AB65-4161-A64D-59DDBE43F902}" destId="{A09CF96C-9E2F-48AB-9AFC-711A9A57F150}" srcOrd="0" destOrd="0" parTransId="{FA621D95-F084-423D-8D20-815FB9AD18E1}" sibTransId="{A8976084-E581-426E-B3DB-FF61B4EFFD2A}"/>
    <dgm:cxn modelId="{DF420D82-0A89-42E8-B8E3-02C63C8C5E58}" type="presParOf" srcId="{2DD02C43-B18E-4511-8678-1827EA909494}" destId="{6DA8888A-B120-416C-8659-E369DC24E60A}" srcOrd="0" destOrd="0" presId="urn:microsoft.com/office/officeart/2005/8/layout/vList2"/>
    <dgm:cxn modelId="{F401A6DB-ED62-4AF1-8897-06CCCB5E3661}" type="presParOf" srcId="{2DD02C43-B18E-4511-8678-1827EA909494}" destId="{EDA29F5F-CAF9-4010-98AF-936773033018}" srcOrd="1" destOrd="0" presId="urn:microsoft.com/office/officeart/2005/8/layout/vList2"/>
    <dgm:cxn modelId="{E4A8D90D-73F9-4C8F-9EB4-F3E88E88B6F7}" type="presParOf" srcId="{2DD02C43-B18E-4511-8678-1827EA909494}" destId="{919DEA39-38C1-4006-8B6C-AC9AFD4A5FE7}" srcOrd="2" destOrd="0" presId="urn:microsoft.com/office/officeart/2005/8/layout/vList2"/>
    <dgm:cxn modelId="{59522BB6-3E91-4AED-97BF-DA85F8A7701A}" type="presParOf" srcId="{2DD02C43-B18E-4511-8678-1827EA909494}" destId="{91487AFB-E7DB-424C-826E-DC405A7C07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B22181-9833-4514-9FC5-20F2E1CF474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4ADBA5-4E4D-4254-8BD7-CB040DFD1A47}">
      <dgm:prSet/>
      <dgm:spPr/>
      <dgm:t>
        <a:bodyPr/>
        <a:lstStyle/>
        <a:p>
          <a:r>
            <a:rPr lang="en-US" noProof="0" dirty="0"/>
            <a:t>Font Awesome</a:t>
          </a:r>
          <a:br>
            <a:rPr lang="es-ES" dirty="0"/>
          </a:br>
          <a:r>
            <a:rPr lang="es-ES" dirty="0"/>
            <a:t>(</a:t>
          </a:r>
          <a:r>
            <a:rPr lang="es-ES" dirty="0">
              <a:hlinkClick xmlns:r="http://schemas.openxmlformats.org/officeDocument/2006/relationships" r:id="rId1"/>
            </a:rPr>
            <a:t>https://fontawesome.com/icons/fonticons</a:t>
          </a:r>
          <a:r>
            <a:rPr lang="es-ES" dirty="0"/>
            <a:t>)</a:t>
          </a:r>
          <a:endParaRPr lang="en-US" dirty="0"/>
        </a:p>
      </dgm:t>
    </dgm:pt>
    <dgm:pt modelId="{98F7CE88-2775-4845-9CD9-DE9CE1EA7840}" type="parTrans" cxnId="{7AC1CC4C-5E21-46FB-BD67-EA0A5272D87F}">
      <dgm:prSet/>
      <dgm:spPr/>
      <dgm:t>
        <a:bodyPr/>
        <a:lstStyle/>
        <a:p>
          <a:endParaRPr lang="en-US"/>
        </a:p>
      </dgm:t>
    </dgm:pt>
    <dgm:pt modelId="{1B810650-9F85-47A9-BAD5-E2CCFA4CA4C1}" type="sibTrans" cxnId="{7AC1CC4C-5E21-46FB-BD67-EA0A5272D87F}">
      <dgm:prSet/>
      <dgm:spPr/>
      <dgm:t>
        <a:bodyPr/>
        <a:lstStyle/>
        <a:p>
          <a:endParaRPr lang="en-US"/>
        </a:p>
      </dgm:t>
    </dgm:pt>
    <dgm:pt modelId="{0331033E-D13A-4BB4-8CF8-CFC36EB3E189}">
      <dgm:prSet/>
      <dgm:spPr/>
      <dgm:t>
        <a:bodyPr/>
        <a:lstStyle/>
        <a:p>
          <a:r>
            <a:rPr lang="en-US" noProof="0" dirty="0"/>
            <a:t>Font Awesome</a:t>
          </a:r>
          <a:r>
            <a:rPr lang="es-ES" dirty="0"/>
            <a:t> Vue </a:t>
          </a:r>
          <a:r>
            <a:rPr lang="en-US" noProof="0" dirty="0"/>
            <a:t>Components</a:t>
          </a:r>
          <a:r>
            <a:rPr lang="es-ES" dirty="0"/>
            <a:t> </a:t>
          </a:r>
          <a:br>
            <a:rPr lang="es-ES" dirty="0"/>
          </a:br>
          <a:r>
            <a:rPr lang="es-ES" dirty="0"/>
            <a:t>(</a:t>
          </a:r>
          <a:r>
            <a:rPr lang="es-ES" dirty="0">
              <a:hlinkClick xmlns:r="http://schemas.openxmlformats.org/officeDocument/2006/relationships" r:id="rId2"/>
            </a:rPr>
            <a:t>https://fontawesome.com/how-to-use/on-the-web/using-with/vuejs</a:t>
          </a:r>
          <a:r>
            <a:rPr lang="es-ES" dirty="0"/>
            <a:t>)</a:t>
          </a:r>
          <a:endParaRPr lang="en-US" dirty="0"/>
        </a:p>
      </dgm:t>
    </dgm:pt>
    <dgm:pt modelId="{D9CA0335-0C6B-4676-9FED-9884D9B82A08}" type="parTrans" cxnId="{A5C68A84-E202-48F3-A99D-B4F7DDADB455}">
      <dgm:prSet/>
      <dgm:spPr/>
      <dgm:t>
        <a:bodyPr/>
        <a:lstStyle/>
        <a:p>
          <a:endParaRPr lang="en-US"/>
        </a:p>
      </dgm:t>
    </dgm:pt>
    <dgm:pt modelId="{218879D2-A771-4F56-877C-0CB8E3998866}" type="sibTrans" cxnId="{A5C68A84-E202-48F3-A99D-B4F7DDADB455}">
      <dgm:prSet/>
      <dgm:spPr/>
      <dgm:t>
        <a:bodyPr/>
        <a:lstStyle/>
        <a:p>
          <a:endParaRPr lang="en-US"/>
        </a:p>
      </dgm:t>
    </dgm:pt>
    <dgm:pt modelId="{1C1FCE1E-AE0E-44D1-BFAF-B5B102C2E06A}">
      <dgm:prSet/>
      <dgm:spPr/>
      <dgm:t>
        <a:bodyPr/>
        <a:lstStyle/>
        <a:p>
          <a:r>
            <a:rPr lang="bin-NG" noProof="0" dirty="0"/>
            <a:t>Vuetify Icons </a:t>
          </a:r>
          <a:br>
            <a:rPr lang="es-ES" dirty="0"/>
          </a:br>
          <a:r>
            <a:rPr lang="es-ES" dirty="0"/>
            <a:t>(</a:t>
          </a:r>
          <a:r>
            <a:rPr lang="es-ES" dirty="0">
              <a:hlinkClick xmlns:r="http://schemas.openxmlformats.org/officeDocument/2006/relationships" r:id="rId3"/>
            </a:rPr>
            <a:t>https://vuetifyjs.com/en/customization/icons/</a:t>
          </a:r>
          <a:r>
            <a:rPr lang="es-ES" dirty="0"/>
            <a:t>)</a:t>
          </a:r>
          <a:endParaRPr lang="en-US" dirty="0"/>
        </a:p>
      </dgm:t>
    </dgm:pt>
    <dgm:pt modelId="{8C164E1D-D614-4063-81DC-24D823A7968E}" type="parTrans" cxnId="{EE9A77D7-44D8-42C1-967B-01436E6C7006}">
      <dgm:prSet/>
      <dgm:spPr/>
      <dgm:t>
        <a:bodyPr/>
        <a:lstStyle/>
        <a:p>
          <a:endParaRPr lang="en-US"/>
        </a:p>
      </dgm:t>
    </dgm:pt>
    <dgm:pt modelId="{E786FCC6-6914-4151-BC4B-70577177F62D}" type="sibTrans" cxnId="{EE9A77D7-44D8-42C1-967B-01436E6C7006}">
      <dgm:prSet/>
      <dgm:spPr/>
      <dgm:t>
        <a:bodyPr/>
        <a:lstStyle/>
        <a:p>
          <a:endParaRPr lang="en-US"/>
        </a:p>
      </dgm:t>
    </dgm:pt>
    <dgm:pt modelId="{6696695B-DEC8-4222-B3CF-491D1070EF54}">
      <dgm:prSet/>
      <dgm:spPr/>
      <dgm:t>
        <a:bodyPr/>
        <a:lstStyle/>
        <a:p>
          <a:r>
            <a:rPr lang="en-US" noProof="0" dirty="0"/>
            <a:t>Icon Moon</a:t>
          </a:r>
          <a:br>
            <a:rPr lang="es-ES" dirty="0"/>
          </a:br>
          <a:r>
            <a:rPr lang="es-ES" dirty="0"/>
            <a:t>(</a:t>
          </a:r>
          <a:r>
            <a:rPr lang="es-ES" dirty="0">
              <a:hlinkClick xmlns:r="http://schemas.openxmlformats.org/officeDocument/2006/relationships" r:id="rId4"/>
            </a:rPr>
            <a:t>https://icomoon.io/</a:t>
          </a:r>
          <a:r>
            <a:rPr lang="es-ES" dirty="0"/>
            <a:t>)</a:t>
          </a:r>
          <a:endParaRPr lang="en-US" dirty="0"/>
        </a:p>
      </dgm:t>
    </dgm:pt>
    <dgm:pt modelId="{A45BBD2E-5138-4786-8D45-45109DCABFF5}" type="parTrans" cxnId="{8FE6F88A-4258-4D79-B7A5-8FBBD2552799}">
      <dgm:prSet/>
      <dgm:spPr/>
      <dgm:t>
        <a:bodyPr/>
        <a:lstStyle/>
        <a:p>
          <a:endParaRPr lang="en-US"/>
        </a:p>
      </dgm:t>
    </dgm:pt>
    <dgm:pt modelId="{53EDFD78-592A-414A-AC99-1FBB79217CEE}" type="sibTrans" cxnId="{8FE6F88A-4258-4D79-B7A5-8FBBD2552799}">
      <dgm:prSet/>
      <dgm:spPr/>
      <dgm:t>
        <a:bodyPr/>
        <a:lstStyle/>
        <a:p>
          <a:endParaRPr lang="en-US"/>
        </a:p>
      </dgm:t>
    </dgm:pt>
    <dgm:pt modelId="{09D233C5-C444-440E-A29A-F4C1132047FD}" type="pres">
      <dgm:prSet presAssocID="{3BB22181-9833-4514-9FC5-20F2E1CF474F}" presName="linear" presStyleCnt="0">
        <dgm:presLayoutVars>
          <dgm:animLvl val="lvl"/>
          <dgm:resizeHandles val="exact"/>
        </dgm:presLayoutVars>
      </dgm:prSet>
      <dgm:spPr/>
    </dgm:pt>
    <dgm:pt modelId="{F97F31CF-FF8A-4F21-99EA-D356AD2DE57F}" type="pres">
      <dgm:prSet presAssocID="{C64ADBA5-4E4D-4254-8BD7-CB040DFD1A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A45388-F237-4B01-8D69-FAF0849EE4D2}" type="pres">
      <dgm:prSet presAssocID="{1B810650-9F85-47A9-BAD5-E2CCFA4CA4C1}" presName="spacer" presStyleCnt="0"/>
      <dgm:spPr/>
    </dgm:pt>
    <dgm:pt modelId="{253E8D16-5644-48D6-8728-BFC7C5C8C864}" type="pres">
      <dgm:prSet presAssocID="{0331033E-D13A-4BB4-8CF8-CFC36EB3E1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F66728-4664-443A-AD19-E5E17CADD207}" type="pres">
      <dgm:prSet presAssocID="{218879D2-A771-4F56-877C-0CB8E3998866}" presName="spacer" presStyleCnt="0"/>
      <dgm:spPr/>
    </dgm:pt>
    <dgm:pt modelId="{871ACCC8-2042-47DE-9FB0-16BAA4BBE90A}" type="pres">
      <dgm:prSet presAssocID="{1C1FCE1E-AE0E-44D1-BFAF-B5B102C2E0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070654-750A-4D98-8470-81F1A1C22C6F}" type="pres">
      <dgm:prSet presAssocID="{E786FCC6-6914-4151-BC4B-70577177F62D}" presName="spacer" presStyleCnt="0"/>
      <dgm:spPr/>
    </dgm:pt>
    <dgm:pt modelId="{86614BF3-EBDF-4F84-A910-A40628B9E9B8}" type="pres">
      <dgm:prSet presAssocID="{6696695B-DEC8-4222-B3CF-491D1070EF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9AFE47-D76D-469D-A696-751F25A9D99A}" type="presOf" srcId="{C64ADBA5-4E4D-4254-8BD7-CB040DFD1A47}" destId="{F97F31CF-FF8A-4F21-99EA-D356AD2DE57F}" srcOrd="0" destOrd="0" presId="urn:microsoft.com/office/officeart/2005/8/layout/vList2"/>
    <dgm:cxn modelId="{56D79B68-4E2D-4E36-92DB-F1743E3A37A6}" type="presOf" srcId="{0331033E-D13A-4BB4-8CF8-CFC36EB3E189}" destId="{253E8D16-5644-48D6-8728-BFC7C5C8C864}" srcOrd="0" destOrd="0" presId="urn:microsoft.com/office/officeart/2005/8/layout/vList2"/>
    <dgm:cxn modelId="{7AC1CC4C-5E21-46FB-BD67-EA0A5272D87F}" srcId="{3BB22181-9833-4514-9FC5-20F2E1CF474F}" destId="{C64ADBA5-4E4D-4254-8BD7-CB040DFD1A47}" srcOrd="0" destOrd="0" parTransId="{98F7CE88-2775-4845-9CD9-DE9CE1EA7840}" sibTransId="{1B810650-9F85-47A9-BAD5-E2CCFA4CA4C1}"/>
    <dgm:cxn modelId="{A5C68A84-E202-48F3-A99D-B4F7DDADB455}" srcId="{3BB22181-9833-4514-9FC5-20F2E1CF474F}" destId="{0331033E-D13A-4BB4-8CF8-CFC36EB3E189}" srcOrd="1" destOrd="0" parTransId="{D9CA0335-0C6B-4676-9FED-9884D9B82A08}" sibTransId="{218879D2-A771-4F56-877C-0CB8E3998866}"/>
    <dgm:cxn modelId="{8FE6F88A-4258-4D79-B7A5-8FBBD2552799}" srcId="{3BB22181-9833-4514-9FC5-20F2E1CF474F}" destId="{6696695B-DEC8-4222-B3CF-491D1070EF54}" srcOrd="3" destOrd="0" parTransId="{A45BBD2E-5138-4786-8D45-45109DCABFF5}" sibTransId="{53EDFD78-592A-414A-AC99-1FBB79217CEE}"/>
    <dgm:cxn modelId="{34729CA7-6B93-4380-AD0D-D29ECEBB20CB}" type="presOf" srcId="{1C1FCE1E-AE0E-44D1-BFAF-B5B102C2E06A}" destId="{871ACCC8-2042-47DE-9FB0-16BAA4BBE90A}" srcOrd="0" destOrd="0" presId="urn:microsoft.com/office/officeart/2005/8/layout/vList2"/>
    <dgm:cxn modelId="{D23392B6-9FF5-487B-AE1B-E3870E35FE7E}" type="presOf" srcId="{6696695B-DEC8-4222-B3CF-491D1070EF54}" destId="{86614BF3-EBDF-4F84-A910-A40628B9E9B8}" srcOrd="0" destOrd="0" presId="urn:microsoft.com/office/officeart/2005/8/layout/vList2"/>
    <dgm:cxn modelId="{A5DEA2BB-595D-4B71-B346-3C9CC2972E6A}" type="presOf" srcId="{3BB22181-9833-4514-9FC5-20F2E1CF474F}" destId="{09D233C5-C444-440E-A29A-F4C1132047FD}" srcOrd="0" destOrd="0" presId="urn:microsoft.com/office/officeart/2005/8/layout/vList2"/>
    <dgm:cxn modelId="{EE9A77D7-44D8-42C1-967B-01436E6C7006}" srcId="{3BB22181-9833-4514-9FC5-20F2E1CF474F}" destId="{1C1FCE1E-AE0E-44D1-BFAF-B5B102C2E06A}" srcOrd="2" destOrd="0" parTransId="{8C164E1D-D614-4063-81DC-24D823A7968E}" sibTransId="{E786FCC6-6914-4151-BC4B-70577177F62D}"/>
    <dgm:cxn modelId="{B1581BBA-617E-40E7-B087-7CE3CBBB8F84}" type="presParOf" srcId="{09D233C5-C444-440E-A29A-F4C1132047FD}" destId="{F97F31CF-FF8A-4F21-99EA-D356AD2DE57F}" srcOrd="0" destOrd="0" presId="urn:microsoft.com/office/officeart/2005/8/layout/vList2"/>
    <dgm:cxn modelId="{00A2E619-9625-40DE-9B84-DC715AD9D61F}" type="presParOf" srcId="{09D233C5-C444-440E-A29A-F4C1132047FD}" destId="{55A45388-F237-4B01-8D69-FAF0849EE4D2}" srcOrd="1" destOrd="0" presId="urn:microsoft.com/office/officeart/2005/8/layout/vList2"/>
    <dgm:cxn modelId="{70851E2B-C621-4836-B696-88A3562D9A25}" type="presParOf" srcId="{09D233C5-C444-440E-A29A-F4C1132047FD}" destId="{253E8D16-5644-48D6-8728-BFC7C5C8C864}" srcOrd="2" destOrd="0" presId="urn:microsoft.com/office/officeart/2005/8/layout/vList2"/>
    <dgm:cxn modelId="{A36C84FD-6FE0-4EB8-82E6-FE751153C1C8}" type="presParOf" srcId="{09D233C5-C444-440E-A29A-F4C1132047FD}" destId="{32F66728-4664-443A-AD19-E5E17CADD207}" srcOrd="3" destOrd="0" presId="urn:microsoft.com/office/officeart/2005/8/layout/vList2"/>
    <dgm:cxn modelId="{6CF7584F-53B9-473A-AD8C-368D68C69697}" type="presParOf" srcId="{09D233C5-C444-440E-A29A-F4C1132047FD}" destId="{871ACCC8-2042-47DE-9FB0-16BAA4BBE90A}" srcOrd="4" destOrd="0" presId="urn:microsoft.com/office/officeart/2005/8/layout/vList2"/>
    <dgm:cxn modelId="{E2A69EB5-A60F-482A-8C88-70F0943756C0}" type="presParOf" srcId="{09D233C5-C444-440E-A29A-F4C1132047FD}" destId="{C4070654-750A-4D98-8470-81F1A1C22C6F}" srcOrd="5" destOrd="0" presId="urn:microsoft.com/office/officeart/2005/8/layout/vList2"/>
    <dgm:cxn modelId="{EAA087F5-4FDF-40F9-A12D-116E4A64E92A}" type="presParOf" srcId="{09D233C5-C444-440E-A29A-F4C1132047FD}" destId="{86614BF3-EBDF-4F84-A910-A40628B9E9B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9D3F7C-EFAD-454C-9153-DCE55C2378F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838CB11-2C82-469F-B026-6739A873A2BD}">
      <dgm:prSet/>
      <dgm:spPr/>
      <dgm:t>
        <a:bodyPr/>
        <a:lstStyle/>
        <a:p>
          <a:pPr>
            <a:defRPr b="1"/>
          </a:pPr>
          <a:r>
            <a:rPr lang="es-ES" dirty="0"/>
            <a:t>Desde línea de comandos</a:t>
          </a:r>
          <a:endParaRPr lang="en-US" dirty="0"/>
        </a:p>
      </dgm:t>
    </dgm:pt>
    <dgm:pt modelId="{6A91A6F8-E772-491F-9AF5-B38CDAEB973A}" type="parTrans" cxnId="{81D6FE92-F6A0-438F-B443-5E9509EF6E11}">
      <dgm:prSet/>
      <dgm:spPr/>
      <dgm:t>
        <a:bodyPr/>
        <a:lstStyle/>
        <a:p>
          <a:endParaRPr lang="en-US"/>
        </a:p>
      </dgm:t>
    </dgm:pt>
    <dgm:pt modelId="{2B23CF82-544A-4520-B668-B97A8CF8C393}" type="sibTrans" cxnId="{81D6FE92-F6A0-438F-B443-5E9509EF6E11}">
      <dgm:prSet/>
      <dgm:spPr/>
      <dgm:t>
        <a:bodyPr/>
        <a:lstStyle/>
        <a:p>
          <a:endParaRPr lang="en-US"/>
        </a:p>
      </dgm:t>
    </dgm:pt>
    <dgm:pt modelId="{297F1289-BACB-4159-80CF-A13A6375F67B}">
      <dgm:prSet/>
      <dgm:spPr/>
      <dgm:t>
        <a:bodyPr/>
        <a:lstStyle/>
        <a:p>
          <a:r>
            <a:rPr lang="bin-NG" noProof="0" dirty="0"/>
            <a:t>$ vue add vuetify</a:t>
          </a:r>
        </a:p>
      </dgm:t>
    </dgm:pt>
    <dgm:pt modelId="{EA4339F0-6C46-48DD-9D30-2E97C0BBD5FD}" type="parTrans" cxnId="{FA590288-9FFD-4731-A8EA-9F7B59630AAE}">
      <dgm:prSet/>
      <dgm:spPr/>
      <dgm:t>
        <a:bodyPr/>
        <a:lstStyle/>
        <a:p>
          <a:endParaRPr lang="en-US"/>
        </a:p>
      </dgm:t>
    </dgm:pt>
    <dgm:pt modelId="{8BD5E8D1-46FA-4417-9E38-70F88287CD01}" type="sibTrans" cxnId="{FA590288-9FFD-4731-A8EA-9F7B59630AAE}">
      <dgm:prSet/>
      <dgm:spPr/>
      <dgm:t>
        <a:bodyPr/>
        <a:lstStyle/>
        <a:p>
          <a:endParaRPr lang="en-US"/>
        </a:p>
      </dgm:t>
    </dgm:pt>
    <dgm:pt modelId="{281E5707-58ED-4AD0-9D9D-3469078810C3}">
      <dgm:prSet/>
      <dgm:spPr/>
      <dgm:t>
        <a:bodyPr/>
        <a:lstStyle/>
        <a:p>
          <a:pPr>
            <a:defRPr b="1"/>
          </a:pPr>
          <a:r>
            <a:rPr lang="es-ES" dirty="0"/>
            <a:t>Desde UI</a:t>
          </a:r>
          <a:endParaRPr lang="en-US" dirty="0"/>
        </a:p>
      </dgm:t>
    </dgm:pt>
    <dgm:pt modelId="{1FD7E0B4-163C-45C3-AC45-3EFCA2901F6D}" type="parTrans" cxnId="{EEE72E34-6BCB-437D-AA05-960D2A2EBD2B}">
      <dgm:prSet/>
      <dgm:spPr/>
      <dgm:t>
        <a:bodyPr/>
        <a:lstStyle/>
        <a:p>
          <a:endParaRPr lang="en-US"/>
        </a:p>
      </dgm:t>
    </dgm:pt>
    <dgm:pt modelId="{21B08488-E6BB-4167-9CC0-FE70640B959C}" type="sibTrans" cxnId="{EEE72E34-6BCB-437D-AA05-960D2A2EBD2B}">
      <dgm:prSet/>
      <dgm:spPr/>
      <dgm:t>
        <a:bodyPr/>
        <a:lstStyle/>
        <a:p>
          <a:endParaRPr lang="en-US"/>
        </a:p>
      </dgm:t>
    </dgm:pt>
    <dgm:pt modelId="{EBEE2606-8F49-4D72-8826-0EC1CC80A3EC}">
      <dgm:prSet/>
      <dgm:spPr/>
      <dgm:t>
        <a:bodyPr/>
        <a:lstStyle/>
        <a:p>
          <a:r>
            <a:rPr lang="bin-NG" noProof="0" dirty="0"/>
            <a:t>$ vue ui</a:t>
          </a:r>
        </a:p>
      </dgm:t>
    </dgm:pt>
    <dgm:pt modelId="{EC304928-BEB3-4637-91D4-FD0E0FCB4BB5}" type="parTrans" cxnId="{DE74F8D3-B270-402F-AA65-BFEF5C394696}">
      <dgm:prSet/>
      <dgm:spPr/>
      <dgm:t>
        <a:bodyPr/>
        <a:lstStyle/>
        <a:p>
          <a:endParaRPr lang="en-US"/>
        </a:p>
      </dgm:t>
    </dgm:pt>
    <dgm:pt modelId="{556E9FC7-BED1-4540-BFC8-6A7CFB9FAE3B}" type="sibTrans" cxnId="{DE74F8D3-B270-402F-AA65-BFEF5C394696}">
      <dgm:prSet/>
      <dgm:spPr/>
      <dgm:t>
        <a:bodyPr/>
        <a:lstStyle/>
        <a:p>
          <a:endParaRPr lang="en-US"/>
        </a:p>
      </dgm:t>
    </dgm:pt>
    <dgm:pt modelId="{F5C34FB0-6968-4BB6-8BF6-AE7A9D66A160}">
      <dgm:prSet/>
      <dgm:spPr/>
      <dgm:t>
        <a:bodyPr/>
        <a:lstStyle/>
        <a:p>
          <a:r>
            <a:rPr lang="en-US" noProof="0" dirty="0"/>
            <a:t>Plugins</a:t>
          </a:r>
        </a:p>
      </dgm:t>
    </dgm:pt>
    <dgm:pt modelId="{43907126-7CAE-48D5-89FB-7CF927216B74}" type="parTrans" cxnId="{B4021212-887D-41D5-8C90-C066B21E07C3}">
      <dgm:prSet/>
      <dgm:spPr/>
      <dgm:t>
        <a:bodyPr/>
        <a:lstStyle/>
        <a:p>
          <a:endParaRPr lang="en-US"/>
        </a:p>
      </dgm:t>
    </dgm:pt>
    <dgm:pt modelId="{16518E42-53D1-42A9-83E3-2509005EC124}" type="sibTrans" cxnId="{B4021212-887D-41D5-8C90-C066B21E07C3}">
      <dgm:prSet/>
      <dgm:spPr/>
      <dgm:t>
        <a:bodyPr/>
        <a:lstStyle/>
        <a:p>
          <a:endParaRPr lang="en-US"/>
        </a:p>
      </dgm:t>
    </dgm:pt>
    <dgm:pt modelId="{4225A5A9-0C0F-41B0-A0DD-91C1466664BE}" type="pres">
      <dgm:prSet presAssocID="{C39D3F7C-EFAD-454C-9153-DCE55C2378F4}" presName="root" presStyleCnt="0">
        <dgm:presLayoutVars>
          <dgm:dir/>
          <dgm:resizeHandles val="exact"/>
        </dgm:presLayoutVars>
      </dgm:prSet>
      <dgm:spPr/>
    </dgm:pt>
    <dgm:pt modelId="{15A7B1E6-2EB8-4B42-B610-F0AB00696BB0}" type="pres">
      <dgm:prSet presAssocID="{D838CB11-2C82-469F-B026-6739A873A2BD}" presName="compNode" presStyleCnt="0"/>
      <dgm:spPr/>
    </dgm:pt>
    <dgm:pt modelId="{A669F9EB-7C45-4C6B-9BA3-CD2B9B07699D}" type="pres">
      <dgm:prSet presAssocID="{D838CB11-2C82-469F-B026-6739A873A2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47211FD9-97B5-4CD3-9981-5D2CF57257B2}" type="pres">
      <dgm:prSet presAssocID="{D838CB11-2C82-469F-B026-6739A873A2BD}" presName="iconSpace" presStyleCnt="0"/>
      <dgm:spPr/>
    </dgm:pt>
    <dgm:pt modelId="{FD4DCD49-5683-4ECF-8FA2-2D9505A9B4A8}" type="pres">
      <dgm:prSet presAssocID="{D838CB11-2C82-469F-B026-6739A873A2BD}" presName="parTx" presStyleLbl="revTx" presStyleIdx="0" presStyleCnt="4">
        <dgm:presLayoutVars>
          <dgm:chMax val="0"/>
          <dgm:chPref val="0"/>
        </dgm:presLayoutVars>
      </dgm:prSet>
      <dgm:spPr/>
    </dgm:pt>
    <dgm:pt modelId="{BAFD8D77-5D9B-4D82-B502-BADC51E0F9FE}" type="pres">
      <dgm:prSet presAssocID="{D838CB11-2C82-469F-B026-6739A873A2BD}" presName="txSpace" presStyleCnt="0"/>
      <dgm:spPr/>
    </dgm:pt>
    <dgm:pt modelId="{DC5C5352-78FF-46B9-BC57-C6240FF92217}" type="pres">
      <dgm:prSet presAssocID="{D838CB11-2C82-469F-B026-6739A873A2BD}" presName="desTx" presStyleLbl="revTx" presStyleIdx="1" presStyleCnt="4">
        <dgm:presLayoutVars/>
      </dgm:prSet>
      <dgm:spPr/>
    </dgm:pt>
    <dgm:pt modelId="{A435BCB8-E553-4BD7-9296-AAC8F3D78DA9}" type="pres">
      <dgm:prSet presAssocID="{2B23CF82-544A-4520-B668-B97A8CF8C393}" presName="sibTrans" presStyleCnt="0"/>
      <dgm:spPr/>
    </dgm:pt>
    <dgm:pt modelId="{D272A0E3-6E55-433D-AD56-068C0C599220}" type="pres">
      <dgm:prSet presAssocID="{281E5707-58ED-4AD0-9D9D-3469078810C3}" presName="compNode" presStyleCnt="0"/>
      <dgm:spPr/>
    </dgm:pt>
    <dgm:pt modelId="{19E6ADA3-37D3-4285-ADFD-FC6BE71D79B7}" type="pres">
      <dgm:prSet presAssocID="{281E5707-58ED-4AD0-9D9D-3469078810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E3FA995-A2E7-47DE-9AB3-B7300E810446}" type="pres">
      <dgm:prSet presAssocID="{281E5707-58ED-4AD0-9D9D-3469078810C3}" presName="iconSpace" presStyleCnt="0"/>
      <dgm:spPr/>
    </dgm:pt>
    <dgm:pt modelId="{5FD38EBD-256D-4603-996D-56B903DD138C}" type="pres">
      <dgm:prSet presAssocID="{281E5707-58ED-4AD0-9D9D-3469078810C3}" presName="parTx" presStyleLbl="revTx" presStyleIdx="2" presStyleCnt="4">
        <dgm:presLayoutVars>
          <dgm:chMax val="0"/>
          <dgm:chPref val="0"/>
        </dgm:presLayoutVars>
      </dgm:prSet>
      <dgm:spPr/>
    </dgm:pt>
    <dgm:pt modelId="{19FD3AF4-7D97-4E52-9F36-C6B41DFF538A}" type="pres">
      <dgm:prSet presAssocID="{281E5707-58ED-4AD0-9D9D-3469078810C3}" presName="txSpace" presStyleCnt="0"/>
      <dgm:spPr/>
    </dgm:pt>
    <dgm:pt modelId="{8473DE94-B8B9-4653-8516-2B7E2BF71D1A}" type="pres">
      <dgm:prSet presAssocID="{281E5707-58ED-4AD0-9D9D-3469078810C3}" presName="desTx" presStyleLbl="revTx" presStyleIdx="3" presStyleCnt="4">
        <dgm:presLayoutVars/>
      </dgm:prSet>
      <dgm:spPr/>
    </dgm:pt>
  </dgm:ptLst>
  <dgm:cxnLst>
    <dgm:cxn modelId="{B4021212-887D-41D5-8C90-C066B21E07C3}" srcId="{281E5707-58ED-4AD0-9D9D-3469078810C3}" destId="{F5C34FB0-6968-4BB6-8BF6-AE7A9D66A160}" srcOrd="1" destOrd="0" parTransId="{43907126-7CAE-48D5-89FB-7CF927216B74}" sibTransId="{16518E42-53D1-42A9-83E3-2509005EC124}"/>
    <dgm:cxn modelId="{EEE72E34-6BCB-437D-AA05-960D2A2EBD2B}" srcId="{C39D3F7C-EFAD-454C-9153-DCE55C2378F4}" destId="{281E5707-58ED-4AD0-9D9D-3469078810C3}" srcOrd="1" destOrd="0" parTransId="{1FD7E0B4-163C-45C3-AC45-3EFCA2901F6D}" sibTransId="{21B08488-E6BB-4167-9CC0-FE70640B959C}"/>
    <dgm:cxn modelId="{4416BB61-C016-4CA6-9153-BD55789F4074}" type="presOf" srcId="{EBEE2606-8F49-4D72-8826-0EC1CC80A3EC}" destId="{8473DE94-B8B9-4653-8516-2B7E2BF71D1A}" srcOrd="0" destOrd="0" presId="urn:microsoft.com/office/officeart/2018/5/layout/CenteredIconLabelDescriptionList"/>
    <dgm:cxn modelId="{A7362464-95BE-4BD9-82EA-B48C83152E4D}" type="presOf" srcId="{297F1289-BACB-4159-80CF-A13A6375F67B}" destId="{DC5C5352-78FF-46B9-BC57-C6240FF92217}" srcOrd="0" destOrd="0" presId="urn:microsoft.com/office/officeart/2018/5/layout/CenteredIconLabelDescriptionList"/>
    <dgm:cxn modelId="{FA590288-9FFD-4731-A8EA-9F7B59630AAE}" srcId="{D838CB11-2C82-469F-B026-6739A873A2BD}" destId="{297F1289-BACB-4159-80CF-A13A6375F67B}" srcOrd="0" destOrd="0" parTransId="{EA4339F0-6C46-48DD-9D30-2E97C0BBD5FD}" sibTransId="{8BD5E8D1-46FA-4417-9E38-70F88287CD01}"/>
    <dgm:cxn modelId="{7BC4078F-DAEF-4FFF-9531-2EFCE0A8C07E}" type="presOf" srcId="{F5C34FB0-6968-4BB6-8BF6-AE7A9D66A160}" destId="{8473DE94-B8B9-4653-8516-2B7E2BF71D1A}" srcOrd="0" destOrd="1" presId="urn:microsoft.com/office/officeart/2018/5/layout/CenteredIconLabelDescriptionList"/>
    <dgm:cxn modelId="{81D6FE92-F6A0-438F-B443-5E9509EF6E11}" srcId="{C39D3F7C-EFAD-454C-9153-DCE55C2378F4}" destId="{D838CB11-2C82-469F-B026-6739A873A2BD}" srcOrd="0" destOrd="0" parTransId="{6A91A6F8-E772-491F-9AF5-B38CDAEB973A}" sibTransId="{2B23CF82-544A-4520-B668-B97A8CF8C393}"/>
    <dgm:cxn modelId="{9B2B71A5-EC65-4CE3-BD3A-F02C3349D1DF}" type="presOf" srcId="{281E5707-58ED-4AD0-9D9D-3469078810C3}" destId="{5FD38EBD-256D-4603-996D-56B903DD138C}" srcOrd="0" destOrd="0" presId="urn:microsoft.com/office/officeart/2018/5/layout/CenteredIconLabelDescriptionList"/>
    <dgm:cxn modelId="{E55454C3-25F0-4493-AC07-43E86164EFD7}" type="presOf" srcId="{C39D3F7C-EFAD-454C-9153-DCE55C2378F4}" destId="{4225A5A9-0C0F-41B0-A0DD-91C1466664BE}" srcOrd="0" destOrd="0" presId="urn:microsoft.com/office/officeart/2018/5/layout/CenteredIconLabelDescriptionList"/>
    <dgm:cxn modelId="{DE74F8D3-B270-402F-AA65-BFEF5C394696}" srcId="{281E5707-58ED-4AD0-9D9D-3469078810C3}" destId="{EBEE2606-8F49-4D72-8826-0EC1CC80A3EC}" srcOrd="0" destOrd="0" parTransId="{EC304928-BEB3-4637-91D4-FD0E0FCB4BB5}" sibTransId="{556E9FC7-BED1-4540-BFC8-6A7CFB9FAE3B}"/>
    <dgm:cxn modelId="{EF6BFAD9-8E2C-46DE-8639-4569FAFC9BC2}" type="presOf" srcId="{D838CB11-2C82-469F-B026-6739A873A2BD}" destId="{FD4DCD49-5683-4ECF-8FA2-2D9505A9B4A8}" srcOrd="0" destOrd="0" presId="urn:microsoft.com/office/officeart/2018/5/layout/CenteredIconLabelDescriptionList"/>
    <dgm:cxn modelId="{D264F5A8-9C6E-465C-8F70-AC9F96B9CDC2}" type="presParOf" srcId="{4225A5A9-0C0F-41B0-A0DD-91C1466664BE}" destId="{15A7B1E6-2EB8-4B42-B610-F0AB00696BB0}" srcOrd="0" destOrd="0" presId="urn:microsoft.com/office/officeart/2018/5/layout/CenteredIconLabelDescriptionList"/>
    <dgm:cxn modelId="{B11B5DF2-E1AF-4869-AB8E-86CDC4B8FF7F}" type="presParOf" srcId="{15A7B1E6-2EB8-4B42-B610-F0AB00696BB0}" destId="{A669F9EB-7C45-4C6B-9BA3-CD2B9B07699D}" srcOrd="0" destOrd="0" presId="urn:microsoft.com/office/officeart/2018/5/layout/CenteredIconLabelDescriptionList"/>
    <dgm:cxn modelId="{7896327D-F213-4C86-9D16-2FD69C318361}" type="presParOf" srcId="{15A7B1E6-2EB8-4B42-B610-F0AB00696BB0}" destId="{47211FD9-97B5-4CD3-9981-5D2CF57257B2}" srcOrd="1" destOrd="0" presId="urn:microsoft.com/office/officeart/2018/5/layout/CenteredIconLabelDescriptionList"/>
    <dgm:cxn modelId="{4D09B2C0-5A50-4044-A986-3DFF07833EAF}" type="presParOf" srcId="{15A7B1E6-2EB8-4B42-B610-F0AB00696BB0}" destId="{FD4DCD49-5683-4ECF-8FA2-2D9505A9B4A8}" srcOrd="2" destOrd="0" presId="urn:microsoft.com/office/officeart/2018/5/layout/CenteredIconLabelDescriptionList"/>
    <dgm:cxn modelId="{6B07D640-DD33-410B-8882-4682C55D0139}" type="presParOf" srcId="{15A7B1E6-2EB8-4B42-B610-F0AB00696BB0}" destId="{BAFD8D77-5D9B-4D82-B502-BADC51E0F9FE}" srcOrd="3" destOrd="0" presId="urn:microsoft.com/office/officeart/2018/5/layout/CenteredIconLabelDescriptionList"/>
    <dgm:cxn modelId="{74DF24DB-7015-4394-817C-340CD52E48C4}" type="presParOf" srcId="{15A7B1E6-2EB8-4B42-B610-F0AB00696BB0}" destId="{DC5C5352-78FF-46B9-BC57-C6240FF92217}" srcOrd="4" destOrd="0" presId="urn:microsoft.com/office/officeart/2018/5/layout/CenteredIconLabelDescriptionList"/>
    <dgm:cxn modelId="{D925E7CB-E2C5-47B4-AC36-C3EE6DE474AB}" type="presParOf" srcId="{4225A5A9-0C0F-41B0-A0DD-91C1466664BE}" destId="{A435BCB8-E553-4BD7-9296-AAC8F3D78DA9}" srcOrd="1" destOrd="0" presId="urn:microsoft.com/office/officeart/2018/5/layout/CenteredIconLabelDescriptionList"/>
    <dgm:cxn modelId="{05D70E5C-4EA7-42A2-B797-F94C03338795}" type="presParOf" srcId="{4225A5A9-0C0F-41B0-A0DD-91C1466664BE}" destId="{D272A0E3-6E55-433D-AD56-068C0C599220}" srcOrd="2" destOrd="0" presId="urn:microsoft.com/office/officeart/2018/5/layout/CenteredIconLabelDescriptionList"/>
    <dgm:cxn modelId="{7517604F-6489-4D88-B70F-77A2B10897EE}" type="presParOf" srcId="{D272A0E3-6E55-433D-AD56-068C0C599220}" destId="{19E6ADA3-37D3-4285-ADFD-FC6BE71D79B7}" srcOrd="0" destOrd="0" presId="urn:microsoft.com/office/officeart/2018/5/layout/CenteredIconLabelDescriptionList"/>
    <dgm:cxn modelId="{74369F59-98D8-43CC-AEBD-0725AEBF3FD3}" type="presParOf" srcId="{D272A0E3-6E55-433D-AD56-068C0C599220}" destId="{BE3FA995-A2E7-47DE-9AB3-B7300E810446}" srcOrd="1" destOrd="0" presId="urn:microsoft.com/office/officeart/2018/5/layout/CenteredIconLabelDescriptionList"/>
    <dgm:cxn modelId="{649C7EDD-9909-412D-842F-B84B98CF8761}" type="presParOf" srcId="{D272A0E3-6E55-433D-AD56-068C0C599220}" destId="{5FD38EBD-256D-4603-996D-56B903DD138C}" srcOrd="2" destOrd="0" presId="urn:microsoft.com/office/officeart/2018/5/layout/CenteredIconLabelDescriptionList"/>
    <dgm:cxn modelId="{8460B445-28C3-4625-974A-F7B8007FDBAD}" type="presParOf" srcId="{D272A0E3-6E55-433D-AD56-068C0C599220}" destId="{19FD3AF4-7D97-4E52-9F36-C6B41DFF538A}" srcOrd="3" destOrd="0" presId="urn:microsoft.com/office/officeart/2018/5/layout/CenteredIconLabelDescriptionList"/>
    <dgm:cxn modelId="{26ABE84E-DE12-48B6-8699-27D8857A2B63}" type="presParOf" srcId="{D272A0E3-6E55-433D-AD56-068C0C599220}" destId="{8473DE94-B8B9-4653-8516-2B7E2BF71D1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1FF2E70-C779-460F-8258-EE53C278F27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2D4297-F72F-44B3-865A-FC2FAB0C5ED1}">
      <dgm:prSet/>
      <dgm:spPr/>
      <dgm:t>
        <a:bodyPr/>
        <a:lstStyle/>
        <a:p>
          <a:r>
            <a:rPr lang="es-ES" dirty="0"/>
            <a:t>Registro en </a:t>
          </a:r>
          <a:r>
            <a:rPr lang="bin-NG" noProof="0" dirty="0"/>
            <a:t>package json </a:t>
          </a:r>
          <a:r>
            <a:rPr lang="es-ES" dirty="0"/>
            <a:t>de las dependencias instaladas en </a:t>
          </a:r>
          <a:r>
            <a:rPr lang="bin-NG" noProof="0" dirty="0"/>
            <a:t>node_modules</a:t>
          </a:r>
        </a:p>
      </dgm:t>
    </dgm:pt>
    <dgm:pt modelId="{0B375C0B-9BED-4C92-B185-0210C39651C0}" type="parTrans" cxnId="{563C1354-C328-4BCE-91B9-5F4E707294C8}">
      <dgm:prSet/>
      <dgm:spPr/>
      <dgm:t>
        <a:bodyPr/>
        <a:lstStyle/>
        <a:p>
          <a:endParaRPr lang="en-US"/>
        </a:p>
      </dgm:t>
    </dgm:pt>
    <dgm:pt modelId="{98174AF3-BDF7-462A-B225-EC6C64D39F6A}" type="sibTrans" cxnId="{563C1354-C328-4BCE-91B9-5F4E707294C8}">
      <dgm:prSet/>
      <dgm:spPr/>
      <dgm:t>
        <a:bodyPr/>
        <a:lstStyle/>
        <a:p>
          <a:endParaRPr lang="en-US"/>
        </a:p>
      </dgm:t>
    </dgm:pt>
    <dgm:pt modelId="{FC0F991D-4046-43ED-A689-C4CC73057E30}">
      <dgm:prSet/>
      <dgm:spPr/>
      <dgm:t>
        <a:bodyPr/>
        <a:lstStyle/>
        <a:p>
          <a:r>
            <a:rPr lang="es-ES" dirty="0"/>
            <a:t>Ajustes en la configuración de Vue (vue.config.js) y del </a:t>
          </a:r>
          <a:r>
            <a:rPr lang="en-US" noProof="0" dirty="0"/>
            <a:t>lint</a:t>
          </a:r>
          <a:r>
            <a:rPr lang="es-ES" dirty="0"/>
            <a:t> (.eslintrc.js)</a:t>
          </a:r>
          <a:endParaRPr lang="en-US" dirty="0"/>
        </a:p>
      </dgm:t>
    </dgm:pt>
    <dgm:pt modelId="{908D064A-474C-4EF1-90A7-C47C26F344CE}" type="parTrans" cxnId="{59820DDA-7959-4E19-B75F-63CA6C6AADE8}">
      <dgm:prSet/>
      <dgm:spPr/>
      <dgm:t>
        <a:bodyPr/>
        <a:lstStyle/>
        <a:p>
          <a:endParaRPr lang="en-US"/>
        </a:p>
      </dgm:t>
    </dgm:pt>
    <dgm:pt modelId="{05C4B13E-C95F-466A-BE00-AC6E94DB24A8}" type="sibTrans" cxnId="{59820DDA-7959-4E19-B75F-63CA6C6AADE8}">
      <dgm:prSet/>
      <dgm:spPr/>
      <dgm:t>
        <a:bodyPr/>
        <a:lstStyle/>
        <a:p>
          <a:endParaRPr lang="en-US"/>
        </a:p>
      </dgm:t>
    </dgm:pt>
    <dgm:pt modelId="{8368AB05-5B95-4070-A829-D724CCDF51C1}">
      <dgm:prSet/>
      <dgm:spPr/>
      <dgm:t>
        <a:bodyPr/>
        <a:lstStyle/>
        <a:p>
          <a:r>
            <a:rPr lang="es-ES" dirty="0"/>
            <a:t>Enlaces desde index.html a los CSS de fuentes e iconos</a:t>
          </a:r>
          <a:endParaRPr lang="en-US" dirty="0"/>
        </a:p>
      </dgm:t>
    </dgm:pt>
    <dgm:pt modelId="{608FF304-AA08-4A86-8746-AC31CBBAC7CE}" type="parTrans" cxnId="{8B589EBC-CC60-4FAA-9013-39C89F45CD99}">
      <dgm:prSet/>
      <dgm:spPr/>
      <dgm:t>
        <a:bodyPr/>
        <a:lstStyle/>
        <a:p>
          <a:endParaRPr lang="en-US"/>
        </a:p>
      </dgm:t>
    </dgm:pt>
    <dgm:pt modelId="{21CCEA75-C542-457B-9C36-FB1F114B3A8E}" type="sibTrans" cxnId="{8B589EBC-CC60-4FAA-9013-39C89F45CD99}">
      <dgm:prSet/>
      <dgm:spPr/>
      <dgm:t>
        <a:bodyPr/>
        <a:lstStyle/>
        <a:p>
          <a:endParaRPr lang="en-US"/>
        </a:p>
      </dgm:t>
    </dgm:pt>
    <dgm:pt modelId="{D44478AB-14D3-49A6-9E8B-CBF7D96833FA}">
      <dgm:prSet/>
      <dgm:spPr/>
      <dgm:t>
        <a:bodyPr/>
        <a:lstStyle/>
        <a:p>
          <a:r>
            <a:rPr lang="es-ES" dirty="0"/>
            <a:t>El plugin como tal, </a:t>
          </a:r>
          <a:r>
            <a:rPr lang="en-US" noProof="0" dirty="0"/>
            <a:t>plugins</a:t>
          </a:r>
          <a:r>
            <a:rPr lang="es-ES" dirty="0"/>
            <a:t>\vuetify.js y su importación desde main.js</a:t>
          </a:r>
          <a:endParaRPr lang="en-US" dirty="0"/>
        </a:p>
      </dgm:t>
    </dgm:pt>
    <dgm:pt modelId="{84AC8C9B-1C2F-4FC9-B5FA-E8F69E154E54}" type="parTrans" cxnId="{2EA07879-C39D-448E-93BE-1AE62CDB7825}">
      <dgm:prSet/>
      <dgm:spPr/>
      <dgm:t>
        <a:bodyPr/>
        <a:lstStyle/>
        <a:p>
          <a:endParaRPr lang="en-US"/>
        </a:p>
      </dgm:t>
    </dgm:pt>
    <dgm:pt modelId="{3454438E-7ECF-4244-8A2E-6166141A1341}" type="sibTrans" cxnId="{2EA07879-C39D-448E-93BE-1AE62CDB7825}">
      <dgm:prSet/>
      <dgm:spPr/>
      <dgm:t>
        <a:bodyPr/>
        <a:lstStyle/>
        <a:p>
          <a:endParaRPr lang="en-US"/>
        </a:p>
      </dgm:t>
    </dgm:pt>
    <dgm:pt modelId="{C9A31376-304D-48EF-8772-FB024FAD39FE}">
      <dgm:prSet/>
      <dgm:spPr/>
      <dgm:t>
        <a:bodyPr/>
        <a:lstStyle/>
        <a:p>
          <a:r>
            <a:rPr lang="es-ES" dirty="0"/>
            <a:t>Un logo </a:t>
          </a:r>
          <a:r>
            <a:rPr lang="bin-NG" noProof="0" dirty="0"/>
            <a:t>svg</a:t>
          </a:r>
        </a:p>
      </dgm:t>
    </dgm:pt>
    <dgm:pt modelId="{EB31C03F-7B2D-4BC4-988C-8D37DEC34275}" type="parTrans" cxnId="{E7176A8F-8F1B-4FB3-A9E1-E512280D1018}">
      <dgm:prSet/>
      <dgm:spPr/>
      <dgm:t>
        <a:bodyPr/>
        <a:lstStyle/>
        <a:p>
          <a:endParaRPr lang="en-US"/>
        </a:p>
      </dgm:t>
    </dgm:pt>
    <dgm:pt modelId="{8E2CB7AF-0591-4F76-B121-92B3780AB946}" type="sibTrans" cxnId="{E7176A8F-8F1B-4FB3-A9E1-E512280D1018}">
      <dgm:prSet/>
      <dgm:spPr/>
      <dgm:t>
        <a:bodyPr/>
        <a:lstStyle/>
        <a:p>
          <a:endParaRPr lang="en-US"/>
        </a:p>
      </dgm:t>
    </dgm:pt>
    <dgm:pt modelId="{0216F946-158D-415C-A687-1BE11279C1BB}">
      <dgm:prSet/>
      <dgm:spPr/>
      <dgm:t>
        <a:bodyPr/>
        <a:lstStyle/>
        <a:p>
          <a:r>
            <a:rPr lang="es-ES" dirty="0"/>
            <a:t>Cambios en algunos ficheros para empezar a usar </a:t>
          </a:r>
          <a:r>
            <a:rPr lang="bin-NG" noProof="0" dirty="0"/>
            <a:t>vuetify:</a:t>
          </a:r>
          <a:br>
            <a:rPr lang="bin-NG" noProof="0" dirty="0"/>
          </a:br>
          <a:r>
            <a:rPr lang="bin-NG" noProof="0" dirty="0"/>
            <a:t>App.vue, HelloWorld.vue</a:t>
          </a:r>
        </a:p>
      </dgm:t>
    </dgm:pt>
    <dgm:pt modelId="{AA14F497-9EDE-4E7E-B80A-E7DD930E2932}" type="parTrans" cxnId="{E225DFBB-038A-4A95-ABDA-7767F5D484BF}">
      <dgm:prSet/>
      <dgm:spPr/>
      <dgm:t>
        <a:bodyPr/>
        <a:lstStyle/>
        <a:p>
          <a:endParaRPr lang="en-US"/>
        </a:p>
      </dgm:t>
    </dgm:pt>
    <dgm:pt modelId="{0CACDC02-39BB-4D83-B240-9850D04E1B75}" type="sibTrans" cxnId="{E225DFBB-038A-4A95-ABDA-7767F5D484BF}">
      <dgm:prSet/>
      <dgm:spPr/>
      <dgm:t>
        <a:bodyPr/>
        <a:lstStyle/>
        <a:p>
          <a:endParaRPr lang="en-US"/>
        </a:p>
      </dgm:t>
    </dgm:pt>
    <dgm:pt modelId="{51050171-149B-42FF-94CF-ACB4C55A3CB5}" type="pres">
      <dgm:prSet presAssocID="{E1FF2E70-C779-460F-8258-EE53C278F270}" presName="root" presStyleCnt="0">
        <dgm:presLayoutVars>
          <dgm:dir/>
          <dgm:resizeHandles val="exact"/>
        </dgm:presLayoutVars>
      </dgm:prSet>
      <dgm:spPr/>
    </dgm:pt>
    <dgm:pt modelId="{2A7AD522-F599-4B46-9F56-CC8A681A3CF3}" type="pres">
      <dgm:prSet presAssocID="{E1FF2E70-C779-460F-8258-EE53C278F270}" presName="container" presStyleCnt="0">
        <dgm:presLayoutVars>
          <dgm:dir/>
          <dgm:resizeHandles val="exact"/>
        </dgm:presLayoutVars>
      </dgm:prSet>
      <dgm:spPr/>
    </dgm:pt>
    <dgm:pt modelId="{F31F8B32-19BC-497C-B245-5EE77F442F06}" type="pres">
      <dgm:prSet presAssocID="{E72D4297-F72F-44B3-865A-FC2FAB0C5ED1}" presName="compNode" presStyleCnt="0"/>
      <dgm:spPr/>
    </dgm:pt>
    <dgm:pt modelId="{F5B3012F-71E7-437D-9828-838A41D27099}" type="pres">
      <dgm:prSet presAssocID="{E72D4297-F72F-44B3-865A-FC2FAB0C5ED1}" presName="iconBgRect" presStyleLbl="bgShp" presStyleIdx="0" presStyleCnt="6"/>
      <dgm:spPr/>
    </dgm:pt>
    <dgm:pt modelId="{2A170F41-13D2-40C7-81DA-3C652370E88E}" type="pres">
      <dgm:prSet presAssocID="{E72D4297-F72F-44B3-865A-FC2FAB0C5ED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DDF83D97-711A-496B-A1DD-35FB142C2A06}" type="pres">
      <dgm:prSet presAssocID="{E72D4297-F72F-44B3-865A-FC2FAB0C5ED1}" presName="spaceRect" presStyleCnt="0"/>
      <dgm:spPr/>
    </dgm:pt>
    <dgm:pt modelId="{48E67A56-62B6-417E-A2F6-7E111832778D}" type="pres">
      <dgm:prSet presAssocID="{E72D4297-F72F-44B3-865A-FC2FAB0C5ED1}" presName="textRect" presStyleLbl="revTx" presStyleIdx="0" presStyleCnt="6">
        <dgm:presLayoutVars>
          <dgm:chMax val="1"/>
          <dgm:chPref val="1"/>
        </dgm:presLayoutVars>
      </dgm:prSet>
      <dgm:spPr/>
    </dgm:pt>
    <dgm:pt modelId="{D3B80ACB-19E4-407B-B93E-DD095D7385BC}" type="pres">
      <dgm:prSet presAssocID="{98174AF3-BDF7-462A-B225-EC6C64D39F6A}" presName="sibTrans" presStyleLbl="sibTrans2D1" presStyleIdx="0" presStyleCnt="0"/>
      <dgm:spPr/>
    </dgm:pt>
    <dgm:pt modelId="{3439FF5F-7A28-43E4-BA7D-85B79C827FF1}" type="pres">
      <dgm:prSet presAssocID="{FC0F991D-4046-43ED-A689-C4CC73057E30}" presName="compNode" presStyleCnt="0"/>
      <dgm:spPr/>
    </dgm:pt>
    <dgm:pt modelId="{803227FE-24E4-41F3-B79D-2AB20ACE46BF}" type="pres">
      <dgm:prSet presAssocID="{FC0F991D-4046-43ED-A689-C4CC73057E30}" presName="iconBgRect" presStyleLbl="bgShp" presStyleIdx="1" presStyleCnt="6"/>
      <dgm:spPr/>
    </dgm:pt>
    <dgm:pt modelId="{9494BD40-78CC-46DE-964F-F99261E1AFC5}" type="pres">
      <dgm:prSet presAssocID="{FC0F991D-4046-43ED-A689-C4CC73057E3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"/>
        </a:ext>
      </dgm:extLst>
    </dgm:pt>
    <dgm:pt modelId="{A2EE5F8B-FF69-438F-A86B-E836D6703179}" type="pres">
      <dgm:prSet presAssocID="{FC0F991D-4046-43ED-A689-C4CC73057E30}" presName="spaceRect" presStyleCnt="0"/>
      <dgm:spPr/>
    </dgm:pt>
    <dgm:pt modelId="{87E12702-326B-4664-B166-01342360F85F}" type="pres">
      <dgm:prSet presAssocID="{FC0F991D-4046-43ED-A689-C4CC73057E30}" presName="textRect" presStyleLbl="revTx" presStyleIdx="1" presStyleCnt="6">
        <dgm:presLayoutVars>
          <dgm:chMax val="1"/>
          <dgm:chPref val="1"/>
        </dgm:presLayoutVars>
      </dgm:prSet>
      <dgm:spPr/>
    </dgm:pt>
    <dgm:pt modelId="{18435D14-072E-439E-A82E-C05A2FC8CA4B}" type="pres">
      <dgm:prSet presAssocID="{05C4B13E-C95F-466A-BE00-AC6E94DB24A8}" presName="sibTrans" presStyleLbl="sibTrans2D1" presStyleIdx="0" presStyleCnt="0"/>
      <dgm:spPr/>
    </dgm:pt>
    <dgm:pt modelId="{530B190B-7101-41E4-9FFB-6D93DDA14B09}" type="pres">
      <dgm:prSet presAssocID="{8368AB05-5B95-4070-A829-D724CCDF51C1}" presName="compNode" presStyleCnt="0"/>
      <dgm:spPr/>
    </dgm:pt>
    <dgm:pt modelId="{BFA87467-8F6E-4A06-9F2A-26C5FAF7E886}" type="pres">
      <dgm:prSet presAssocID="{8368AB05-5B95-4070-A829-D724CCDF51C1}" presName="iconBgRect" presStyleLbl="bgShp" presStyleIdx="2" presStyleCnt="6"/>
      <dgm:spPr/>
    </dgm:pt>
    <dgm:pt modelId="{163A9735-B213-4EB9-8055-C8A644ECFFF3}" type="pres">
      <dgm:prSet presAssocID="{8368AB05-5B95-4070-A829-D724CCDF51C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38E5AA9A-F8D6-4B04-818C-ADE9FAE63C26}" type="pres">
      <dgm:prSet presAssocID="{8368AB05-5B95-4070-A829-D724CCDF51C1}" presName="spaceRect" presStyleCnt="0"/>
      <dgm:spPr/>
    </dgm:pt>
    <dgm:pt modelId="{52AFB158-556A-46B3-9CEE-C4E613936951}" type="pres">
      <dgm:prSet presAssocID="{8368AB05-5B95-4070-A829-D724CCDF51C1}" presName="textRect" presStyleLbl="revTx" presStyleIdx="2" presStyleCnt="6">
        <dgm:presLayoutVars>
          <dgm:chMax val="1"/>
          <dgm:chPref val="1"/>
        </dgm:presLayoutVars>
      </dgm:prSet>
      <dgm:spPr/>
    </dgm:pt>
    <dgm:pt modelId="{D95DC5D3-6743-4978-B210-61EDDF96E05D}" type="pres">
      <dgm:prSet presAssocID="{21CCEA75-C542-457B-9C36-FB1F114B3A8E}" presName="sibTrans" presStyleLbl="sibTrans2D1" presStyleIdx="0" presStyleCnt="0"/>
      <dgm:spPr/>
    </dgm:pt>
    <dgm:pt modelId="{BDDCEE06-23DE-41A8-815E-02B46F4675E0}" type="pres">
      <dgm:prSet presAssocID="{D44478AB-14D3-49A6-9E8B-CBF7D96833FA}" presName="compNode" presStyleCnt="0"/>
      <dgm:spPr/>
    </dgm:pt>
    <dgm:pt modelId="{BDA1CF1E-9E97-4B19-A070-C58450A9B432}" type="pres">
      <dgm:prSet presAssocID="{D44478AB-14D3-49A6-9E8B-CBF7D96833FA}" presName="iconBgRect" presStyleLbl="bgShp" presStyleIdx="3" presStyleCnt="6"/>
      <dgm:spPr/>
    </dgm:pt>
    <dgm:pt modelId="{6D560A6C-0AAE-4804-9F69-188E02DBA32D}" type="pres">
      <dgm:prSet presAssocID="{D44478AB-14D3-49A6-9E8B-CBF7D96833F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ort"/>
        </a:ext>
      </dgm:extLst>
    </dgm:pt>
    <dgm:pt modelId="{B8DA7FF0-B234-428E-9966-D5729A9252E0}" type="pres">
      <dgm:prSet presAssocID="{D44478AB-14D3-49A6-9E8B-CBF7D96833FA}" presName="spaceRect" presStyleCnt="0"/>
      <dgm:spPr/>
    </dgm:pt>
    <dgm:pt modelId="{435F5E66-C7D0-431F-BD75-276B954DD33D}" type="pres">
      <dgm:prSet presAssocID="{D44478AB-14D3-49A6-9E8B-CBF7D96833FA}" presName="textRect" presStyleLbl="revTx" presStyleIdx="3" presStyleCnt="6">
        <dgm:presLayoutVars>
          <dgm:chMax val="1"/>
          <dgm:chPref val="1"/>
        </dgm:presLayoutVars>
      </dgm:prSet>
      <dgm:spPr/>
    </dgm:pt>
    <dgm:pt modelId="{C6802D4E-C2C2-4A30-A959-8D9BC51D9073}" type="pres">
      <dgm:prSet presAssocID="{3454438E-7ECF-4244-8A2E-6166141A1341}" presName="sibTrans" presStyleLbl="sibTrans2D1" presStyleIdx="0" presStyleCnt="0"/>
      <dgm:spPr/>
    </dgm:pt>
    <dgm:pt modelId="{16E14E44-E756-48A9-98FA-B9CC15F754C2}" type="pres">
      <dgm:prSet presAssocID="{C9A31376-304D-48EF-8772-FB024FAD39FE}" presName="compNode" presStyleCnt="0"/>
      <dgm:spPr/>
    </dgm:pt>
    <dgm:pt modelId="{E250E215-6F64-4EB9-9951-580277F3F5E0}" type="pres">
      <dgm:prSet presAssocID="{C9A31376-304D-48EF-8772-FB024FAD39FE}" presName="iconBgRect" presStyleLbl="bgShp" presStyleIdx="4" presStyleCnt="6"/>
      <dgm:spPr/>
    </dgm:pt>
    <dgm:pt modelId="{55A77080-4EAA-46C5-A427-CF80BB56656B}" type="pres">
      <dgm:prSet presAssocID="{C9A31376-304D-48EF-8772-FB024FAD39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BB59487F-A375-4126-BB4D-C339E461FEA6}" type="pres">
      <dgm:prSet presAssocID="{C9A31376-304D-48EF-8772-FB024FAD39FE}" presName="spaceRect" presStyleCnt="0"/>
      <dgm:spPr/>
    </dgm:pt>
    <dgm:pt modelId="{8D37E16D-68DD-4FFC-985C-8DD54666C100}" type="pres">
      <dgm:prSet presAssocID="{C9A31376-304D-48EF-8772-FB024FAD39FE}" presName="textRect" presStyleLbl="revTx" presStyleIdx="4" presStyleCnt="6">
        <dgm:presLayoutVars>
          <dgm:chMax val="1"/>
          <dgm:chPref val="1"/>
        </dgm:presLayoutVars>
      </dgm:prSet>
      <dgm:spPr/>
    </dgm:pt>
    <dgm:pt modelId="{BA3FD137-0306-429C-A058-30CAE6A6DD38}" type="pres">
      <dgm:prSet presAssocID="{8E2CB7AF-0591-4F76-B121-92B3780AB946}" presName="sibTrans" presStyleLbl="sibTrans2D1" presStyleIdx="0" presStyleCnt="0"/>
      <dgm:spPr/>
    </dgm:pt>
    <dgm:pt modelId="{E9A21B3B-BB70-431D-965A-BB52E3F92484}" type="pres">
      <dgm:prSet presAssocID="{0216F946-158D-415C-A687-1BE11279C1BB}" presName="compNode" presStyleCnt="0"/>
      <dgm:spPr/>
    </dgm:pt>
    <dgm:pt modelId="{57847733-2B3F-48EB-A4B1-17CCE2DDC5AB}" type="pres">
      <dgm:prSet presAssocID="{0216F946-158D-415C-A687-1BE11279C1BB}" presName="iconBgRect" presStyleLbl="bgShp" presStyleIdx="5" presStyleCnt="6"/>
      <dgm:spPr/>
    </dgm:pt>
    <dgm:pt modelId="{5C35AA0C-71B1-4267-94F0-717E8BC1B1CA}" type="pres">
      <dgm:prSet presAssocID="{0216F946-158D-415C-A687-1BE11279C1B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D1B62651-392E-4771-BE11-DAE927AD5B85}" type="pres">
      <dgm:prSet presAssocID="{0216F946-158D-415C-A687-1BE11279C1BB}" presName="spaceRect" presStyleCnt="0"/>
      <dgm:spPr/>
    </dgm:pt>
    <dgm:pt modelId="{A434904C-70B9-4FA8-A86E-CA543A039284}" type="pres">
      <dgm:prSet presAssocID="{0216F946-158D-415C-A687-1BE11279C1B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9CB404-76C0-43C4-9CF5-59CEEC8C27F1}" type="presOf" srcId="{C9A31376-304D-48EF-8772-FB024FAD39FE}" destId="{8D37E16D-68DD-4FFC-985C-8DD54666C100}" srcOrd="0" destOrd="0" presId="urn:microsoft.com/office/officeart/2018/2/layout/IconCircleList"/>
    <dgm:cxn modelId="{EACBB022-965A-4949-9856-890D4C118F8D}" type="presOf" srcId="{21CCEA75-C542-457B-9C36-FB1F114B3A8E}" destId="{D95DC5D3-6743-4978-B210-61EDDF96E05D}" srcOrd="0" destOrd="0" presId="urn:microsoft.com/office/officeart/2018/2/layout/IconCircleList"/>
    <dgm:cxn modelId="{187E1238-7443-43E0-9F76-1B5870A93290}" type="presOf" srcId="{0216F946-158D-415C-A687-1BE11279C1BB}" destId="{A434904C-70B9-4FA8-A86E-CA543A039284}" srcOrd="0" destOrd="0" presId="urn:microsoft.com/office/officeart/2018/2/layout/IconCircleList"/>
    <dgm:cxn modelId="{B3BABB3B-6874-4A8F-9E31-863AA336CFB1}" type="presOf" srcId="{05C4B13E-C95F-466A-BE00-AC6E94DB24A8}" destId="{18435D14-072E-439E-A82E-C05A2FC8CA4B}" srcOrd="0" destOrd="0" presId="urn:microsoft.com/office/officeart/2018/2/layout/IconCircleList"/>
    <dgm:cxn modelId="{397F3666-39EC-4A00-911C-667DD97E38BF}" type="presOf" srcId="{E72D4297-F72F-44B3-865A-FC2FAB0C5ED1}" destId="{48E67A56-62B6-417E-A2F6-7E111832778D}" srcOrd="0" destOrd="0" presId="urn:microsoft.com/office/officeart/2018/2/layout/IconCircleList"/>
    <dgm:cxn modelId="{C95AC447-31C4-4FF1-9E59-17DCE0152730}" type="presOf" srcId="{3454438E-7ECF-4244-8A2E-6166141A1341}" destId="{C6802D4E-C2C2-4A30-A959-8D9BC51D9073}" srcOrd="0" destOrd="0" presId="urn:microsoft.com/office/officeart/2018/2/layout/IconCircleList"/>
    <dgm:cxn modelId="{F1EE9D48-177C-4757-B9BE-7C8D893936D0}" type="presOf" srcId="{D44478AB-14D3-49A6-9E8B-CBF7D96833FA}" destId="{435F5E66-C7D0-431F-BD75-276B954DD33D}" srcOrd="0" destOrd="0" presId="urn:microsoft.com/office/officeart/2018/2/layout/IconCircleList"/>
    <dgm:cxn modelId="{563C1354-C328-4BCE-91B9-5F4E707294C8}" srcId="{E1FF2E70-C779-460F-8258-EE53C278F270}" destId="{E72D4297-F72F-44B3-865A-FC2FAB0C5ED1}" srcOrd="0" destOrd="0" parTransId="{0B375C0B-9BED-4C92-B185-0210C39651C0}" sibTransId="{98174AF3-BDF7-462A-B225-EC6C64D39F6A}"/>
    <dgm:cxn modelId="{2EA07879-C39D-448E-93BE-1AE62CDB7825}" srcId="{E1FF2E70-C779-460F-8258-EE53C278F270}" destId="{D44478AB-14D3-49A6-9E8B-CBF7D96833FA}" srcOrd="3" destOrd="0" parTransId="{84AC8C9B-1C2F-4FC9-B5FA-E8F69E154E54}" sibTransId="{3454438E-7ECF-4244-8A2E-6166141A1341}"/>
    <dgm:cxn modelId="{EC29F285-1A6D-43DF-A232-59871AD2453F}" type="presOf" srcId="{8368AB05-5B95-4070-A829-D724CCDF51C1}" destId="{52AFB158-556A-46B3-9CEE-C4E613936951}" srcOrd="0" destOrd="0" presId="urn:microsoft.com/office/officeart/2018/2/layout/IconCircleList"/>
    <dgm:cxn modelId="{E7176A8F-8F1B-4FB3-A9E1-E512280D1018}" srcId="{E1FF2E70-C779-460F-8258-EE53C278F270}" destId="{C9A31376-304D-48EF-8772-FB024FAD39FE}" srcOrd="4" destOrd="0" parTransId="{EB31C03F-7B2D-4BC4-988C-8D37DEC34275}" sibTransId="{8E2CB7AF-0591-4F76-B121-92B3780AB946}"/>
    <dgm:cxn modelId="{44E2119C-C84B-4CB0-8F9C-1162E8E4E327}" type="presOf" srcId="{E1FF2E70-C779-460F-8258-EE53C278F270}" destId="{51050171-149B-42FF-94CF-ACB4C55A3CB5}" srcOrd="0" destOrd="0" presId="urn:microsoft.com/office/officeart/2018/2/layout/IconCircleList"/>
    <dgm:cxn modelId="{E225DFBB-038A-4A95-ABDA-7767F5D484BF}" srcId="{E1FF2E70-C779-460F-8258-EE53C278F270}" destId="{0216F946-158D-415C-A687-1BE11279C1BB}" srcOrd="5" destOrd="0" parTransId="{AA14F497-9EDE-4E7E-B80A-E7DD930E2932}" sibTransId="{0CACDC02-39BB-4D83-B240-9850D04E1B75}"/>
    <dgm:cxn modelId="{8B589EBC-CC60-4FAA-9013-39C89F45CD99}" srcId="{E1FF2E70-C779-460F-8258-EE53C278F270}" destId="{8368AB05-5B95-4070-A829-D724CCDF51C1}" srcOrd="2" destOrd="0" parTransId="{608FF304-AA08-4A86-8746-AC31CBBAC7CE}" sibTransId="{21CCEA75-C542-457B-9C36-FB1F114B3A8E}"/>
    <dgm:cxn modelId="{18C700BE-E477-4FC1-A519-54B68A5F7EB5}" type="presOf" srcId="{FC0F991D-4046-43ED-A689-C4CC73057E30}" destId="{87E12702-326B-4664-B166-01342360F85F}" srcOrd="0" destOrd="0" presId="urn:microsoft.com/office/officeart/2018/2/layout/IconCircleList"/>
    <dgm:cxn modelId="{C1E191D3-ED56-4A2C-8CCF-B85D8CC1E70C}" type="presOf" srcId="{98174AF3-BDF7-462A-B225-EC6C64D39F6A}" destId="{D3B80ACB-19E4-407B-B93E-DD095D7385BC}" srcOrd="0" destOrd="0" presId="urn:microsoft.com/office/officeart/2018/2/layout/IconCircleList"/>
    <dgm:cxn modelId="{59820DDA-7959-4E19-B75F-63CA6C6AADE8}" srcId="{E1FF2E70-C779-460F-8258-EE53C278F270}" destId="{FC0F991D-4046-43ED-A689-C4CC73057E30}" srcOrd="1" destOrd="0" parTransId="{908D064A-474C-4EF1-90A7-C47C26F344CE}" sibTransId="{05C4B13E-C95F-466A-BE00-AC6E94DB24A8}"/>
    <dgm:cxn modelId="{D959B7E0-FE47-47CB-8C13-D8DEE9605FE9}" type="presOf" srcId="{8E2CB7AF-0591-4F76-B121-92B3780AB946}" destId="{BA3FD137-0306-429C-A058-30CAE6A6DD38}" srcOrd="0" destOrd="0" presId="urn:microsoft.com/office/officeart/2018/2/layout/IconCircleList"/>
    <dgm:cxn modelId="{8318E010-30E5-4723-8439-E5A67713A6AA}" type="presParOf" srcId="{51050171-149B-42FF-94CF-ACB4C55A3CB5}" destId="{2A7AD522-F599-4B46-9F56-CC8A681A3CF3}" srcOrd="0" destOrd="0" presId="urn:microsoft.com/office/officeart/2018/2/layout/IconCircleList"/>
    <dgm:cxn modelId="{321C3257-E015-45C3-8358-D45841FAB3EF}" type="presParOf" srcId="{2A7AD522-F599-4B46-9F56-CC8A681A3CF3}" destId="{F31F8B32-19BC-497C-B245-5EE77F442F06}" srcOrd="0" destOrd="0" presId="urn:microsoft.com/office/officeart/2018/2/layout/IconCircleList"/>
    <dgm:cxn modelId="{454D7EF3-8992-4F91-B338-BF2C7DA12058}" type="presParOf" srcId="{F31F8B32-19BC-497C-B245-5EE77F442F06}" destId="{F5B3012F-71E7-437D-9828-838A41D27099}" srcOrd="0" destOrd="0" presId="urn:microsoft.com/office/officeart/2018/2/layout/IconCircleList"/>
    <dgm:cxn modelId="{99AEF779-9A4D-4734-856B-8E78B4008C77}" type="presParOf" srcId="{F31F8B32-19BC-497C-B245-5EE77F442F06}" destId="{2A170F41-13D2-40C7-81DA-3C652370E88E}" srcOrd="1" destOrd="0" presId="urn:microsoft.com/office/officeart/2018/2/layout/IconCircleList"/>
    <dgm:cxn modelId="{0E6A7C6D-08C8-4629-808B-195563557D26}" type="presParOf" srcId="{F31F8B32-19BC-497C-B245-5EE77F442F06}" destId="{DDF83D97-711A-496B-A1DD-35FB142C2A06}" srcOrd="2" destOrd="0" presId="urn:microsoft.com/office/officeart/2018/2/layout/IconCircleList"/>
    <dgm:cxn modelId="{DBEDCC4C-D87E-4E45-9EFD-FCFEA1B45BC8}" type="presParOf" srcId="{F31F8B32-19BC-497C-B245-5EE77F442F06}" destId="{48E67A56-62B6-417E-A2F6-7E111832778D}" srcOrd="3" destOrd="0" presId="urn:microsoft.com/office/officeart/2018/2/layout/IconCircleList"/>
    <dgm:cxn modelId="{DD1239A9-2866-4E88-92AC-126C7745BBAE}" type="presParOf" srcId="{2A7AD522-F599-4B46-9F56-CC8A681A3CF3}" destId="{D3B80ACB-19E4-407B-B93E-DD095D7385BC}" srcOrd="1" destOrd="0" presId="urn:microsoft.com/office/officeart/2018/2/layout/IconCircleList"/>
    <dgm:cxn modelId="{C94654CA-EC46-4931-A4B2-0FC77E015A5E}" type="presParOf" srcId="{2A7AD522-F599-4B46-9F56-CC8A681A3CF3}" destId="{3439FF5F-7A28-43E4-BA7D-85B79C827FF1}" srcOrd="2" destOrd="0" presId="urn:microsoft.com/office/officeart/2018/2/layout/IconCircleList"/>
    <dgm:cxn modelId="{442DA0C6-33CE-4ED0-84F6-AE44AA5B121F}" type="presParOf" srcId="{3439FF5F-7A28-43E4-BA7D-85B79C827FF1}" destId="{803227FE-24E4-41F3-B79D-2AB20ACE46BF}" srcOrd="0" destOrd="0" presId="urn:microsoft.com/office/officeart/2018/2/layout/IconCircleList"/>
    <dgm:cxn modelId="{9638B086-8CDC-4D7B-A860-9CAB2368826D}" type="presParOf" srcId="{3439FF5F-7A28-43E4-BA7D-85B79C827FF1}" destId="{9494BD40-78CC-46DE-964F-F99261E1AFC5}" srcOrd="1" destOrd="0" presId="urn:microsoft.com/office/officeart/2018/2/layout/IconCircleList"/>
    <dgm:cxn modelId="{9DE928B8-FC86-4A2C-9A99-E4960F61CBD1}" type="presParOf" srcId="{3439FF5F-7A28-43E4-BA7D-85B79C827FF1}" destId="{A2EE5F8B-FF69-438F-A86B-E836D6703179}" srcOrd="2" destOrd="0" presId="urn:microsoft.com/office/officeart/2018/2/layout/IconCircleList"/>
    <dgm:cxn modelId="{C74959B7-B992-4931-A5BA-3F1750899862}" type="presParOf" srcId="{3439FF5F-7A28-43E4-BA7D-85B79C827FF1}" destId="{87E12702-326B-4664-B166-01342360F85F}" srcOrd="3" destOrd="0" presId="urn:microsoft.com/office/officeart/2018/2/layout/IconCircleList"/>
    <dgm:cxn modelId="{F5ED9A8B-B717-43A3-90C0-E4B5D7E20320}" type="presParOf" srcId="{2A7AD522-F599-4B46-9F56-CC8A681A3CF3}" destId="{18435D14-072E-439E-A82E-C05A2FC8CA4B}" srcOrd="3" destOrd="0" presId="urn:microsoft.com/office/officeart/2018/2/layout/IconCircleList"/>
    <dgm:cxn modelId="{DECDA94D-8E6F-4DE9-AC5B-78A339A5417E}" type="presParOf" srcId="{2A7AD522-F599-4B46-9F56-CC8A681A3CF3}" destId="{530B190B-7101-41E4-9FFB-6D93DDA14B09}" srcOrd="4" destOrd="0" presId="urn:microsoft.com/office/officeart/2018/2/layout/IconCircleList"/>
    <dgm:cxn modelId="{EC7F17B1-0050-4E61-B14A-5164116B06B4}" type="presParOf" srcId="{530B190B-7101-41E4-9FFB-6D93DDA14B09}" destId="{BFA87467-8F6E-4A06-9F2A-26C5FAF7E886}" srcOrd="0" destOrd="0" presId="urn:microsoft.com/office/officeart/2018/2/layout/IconCircleList"/>
    <dgm:cxn modelId="{B425FC45-DCFF-4610-8BF5-FA3F459EF34A}" type="presParOf" srcId="{530B190B-7101-41E4-9FFB-6D93DDA14B09}" destId="{163A9735-B213-4EB9-8055-C8A644ECFFF3}" srcOrd="1" destOrd="0" presId="urn:microsoft.com/office/officeart/2018/2/layout/IconCircleList"/>
    <dgm:cxn modelId="{AE727E18-2EC1-48FA-B89F-DB9A358D525A}" type="presParOf" srcId="{530B190B-7101-41E4-9FFB-6D93DDA14B09}" destId="{38E5AA9A-F8D6-4B04-818C-ADE9FAE63C26}" srcOrd="2" destOrd="0" presId="urn:microsoft.com/office/officeart/2018/2/layout/IconCircleList"/>
    <dgm:cxn modelId="{75E0DE02-D96D-4E54-AD87-C79BA8B2064C}" type="presParOf" srcId="{530B190B-7101-41E4-9FFB-6D93DDA14B09}" destId="{52AFB158-556A-46B3-9CEE-C4E613936951}" srcOrd="3" destOrd="0" presId="urn:microsoft.com/office/officeart/2018/2/layout/IconCircleList"/>
    <dgm:cxn modelId="{0D469CB7-BB1A-41C4-8D48-821C78B0822D}" type="presParOf" srcId="{2A7AD522-F599-4B46-9F56-CC8A681A3CF3}" destId="{D95DC5D3-6743-4978-B210-61EDDF96E05D}" srcOrd="5" destOrd="0" presId="urn:microsoft.com/office/officeart/2018/2/layout/IconCircleList"/>
    <dgm:cxn modelId="{FD5F3305-1637-4DEA-8DB8-DDB6EEDBD091}" type="presParOf" srcId="{2A7AD522-F599-4B46-9F56-CC8A681A3CF3}" destId="{BDDCEE06-23DE-41A8-815E-02B46F4675E0}" srcOrd="6" destOrd="0" presId="urn:microsoft.com/office/officeart/2018/2/layout/IconCircleList"/>
    <dgm:cxn modelId="{EB917C9D-8182-4FA2-B77C-3A7BF0160F9F}" type="presParOf" srcId="{BDDCEE06-23DE-41A8-815E-02B46F4675E0}" destId="{BDA1CF1E-9E97-4B19-A070-C58450A9B432}" srcOrd="0" destOrd="0" presId="urn:microsoft.com/office/officeart/2018/2/layout/IconCircleList"/>
    <dgm:cxn modelId="{AC5537DA-72BF-48E9-8DFD-18A1AE29E2A5}" type="presParOf" srcId="{BDDCEE06-23DE-41A8-815E-02B46F4675E0}" destId="{6D560A6C-0AAE-4804-9F69-188E02DBA32D}" srcOrd="1" destOrd="0" presId="urn:microsoft.com/office/officeart/2018/2/layout/IconCircleList"/>
    <dgm:cxn modelId="{99D68F70-4B3D-456A-8CF7-2256AF02F145}" type="presParOf" srcId="{BDDCEE06-23DE-41A8-815E-02B46F4675E0}" destId="{B8DA7FF0-B234-428E-9966-D5729A9252E0}" srcOrd="2" destOrd="0" presId="urn:microsoft.com/office/officeart/2018/2/layout/IconCircleList"/>
    <dgm:cxn modelId="{26D9580F-F76D-41A0-A9F8-63D4AAF6665B}" type="presParOf" srcId="{BDDCEE06-23DE-41A8-815E-02B46F4675E0}" destId="{435F5E66-C7D0-431F-BD75-276B954DD33D}" srcOrd="3" destOrd="0" presId="urn:microsoft.com/office/officeart/2018/2/layout/IconCircleList"/>
    <dgm:cxn modelId="{5AEF913B-98E3-4C98-A001-1892B3580D86}" type="presParOf" srcId="{2A7AD522-F599-4B46-9F56-CC8A681A3CF3}" destId="{C6802D4E-C2C2-4A30-A959-8D9BC51D9073}" srcOrd="7" destOrd="0" presId="urn:microsoft.com/office/officeart/2018/2/layout/IconCircleList"/>
    <dgm:cxn modelId="{27E2628B-1E42-4946-8360-5695CDDACE2B}" type="presParOf" srcId="{2A7AD522-F599-4B46-9F56-CC8A681A3CF3}" destId="{16E14E44-E756-48A9-98FA-B9CC15F754C2}" srcOrd="8" destOrd="0" presId="urn:microsoft.com/office/officeart/2018/2/layout/IconCircleList"/>
    <dgm:cxn modelId="{67A7E0D6-2304-4ED6-84B3-7248D0B857D1}" type="presParOf" srcId="{16E14E44-E756-48A9-98FA-B9CC15F754C2}" destId="{E250E215-6F64-4EB9-9951-580277F3F5E0}" srcOrd="0" destOrd="0" presId="urn:microsoft.com/office/officeart/2018/2/layout/IconCircleList"/>
    <dgm:cxn modelId="{359E297C-22F1-4A3F-8570-3C6045A66CFB}" type="presParOf" srcId="{16E14E44-E756-48A9-98FA-B9CC15F754C2}" destId="{55A77080-4EAA-46C5-A427-CF80BB56656B}" srcOrd="1" destOrd="0" presId="urn:microsoft.com/office/officeart/2018/2/layout/IconCircleList"/>
    <dgm:cxn modelId="{DB3CF645-8654-4367-89BB-49F09A675C22}" type="presParOf" srcId="{16E14E44-E756-48A9-98FA-B9CC15F754C2}" destId="{BB59487F-A375-4126-BB4D-C339E461FEA6}" srcOrd="2" destOrd="0" presId="urn:microsoft.com/office/officeart/2018/2/layout/IconCircleList"/>
    <dgm:cxn modelId="{7BF1A10B-6E9D-4D13-BDE6-093C98D11226}" type="presParOf" srcId="{16E14E44-E756-48A9-98FA-B9CC15F754C2}" destId="{8D37E16D-68DD-4FFC-985C-8DD54666C100}" srcOrd="3" destOrd="0" presId="urn:microsoft.com/office/officeart/2018/2/layout/IconCircleList"/>
    <dgm:cxn modelId="{DBEA2FE7-FF36-4089-8CA9-342F7475FA9C}" type="presParOf" srcId="{2A7AD522-F599-4B46-9F56-CC8A681A3CF3}" destId="{BA3FD137-0306-429C-A058-30CAE6A6DD38}" srcOrd="9" destOrd="0" presId="urn:microsoft.com/office/officeart/2018/2/layout/IconCircleList"/>
    <dgm:cxn modelId="{C3C3A675-2539-4B65-8CD9-E6566254AFB9}" type="presParOf" srcId="{2A7AD522-F599-4B46-9F56-CC8A681A3CF3}" destId="{E9A21B3B-BB70-431D-965A-BB52E3F92484}" srcOrd="10" destOrd="0" presId="urn:microsoft.com/office/officeart/2018/2/layout/IconCircleList"/>
    <dgm:cxn modelId="{85125766-5E44-4C95-A320-672E94DC29DB}" type="presParOf" srcId="{E9A21B3B-BB70-431D-965A-BB52E3F92484}" destId="{57847733-2B3F-48EB-A4B1-17CCE2DDC5AB}" srcOrd="0" destOrd="0" presId="urn:microsoft.com/office/officeart/2018/2/layout/IconCircleList"/>
    <dgm:cxn modelId="{7B6958DB-DC7A-4543-8173-2901A97987D2}" type="presParOf" srcId="{E9A21B3B-BB70-431D-965A-BB52E3F92484}" destId="{5C35AA0C-71B1-4267-94F0-717E8BC1B1CA}" srcOrd="1" destOrd="0" presId="urn:microsoft.com/office/officeart/2018/2/layout/IconCircleList"/>
    <dgm:cxn modelId="{85D09ADB-A240-4BB5-AD29-378E7AAEB21F}" type="presParOf" srcId="{E9A21B3B-BB70-431D-965A-BB52E3F92484}" destId="{D1B62651-392E-4771-BE11-DAE927AD5B85}" srcOrd="2" destOrd="0" presId="urn:microsoft.com/office/officeart/2018/2/layout/IconCircleList"/>
    <dgm:cxn modelId="{7E09C6AC-71AB-488A-A5D1-1DE6BA40D3E7}" type="presParOf" srcId="{E9A21B3B-BB70-431D-965A-BB52E3F92484}" destId="{A434904C-70B9-4FA8-A86E-CA543A03928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ACA5CDB-6365-4721-85E0-D1DE1FEFD2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AD56F79-D3CD-48DE-9716-EFCFC934C2F5}">
      <dgm:prSet/>
      <dgm:spPr/>
      <dgm:t>
        <a:bodyPr/>
        <a:lstStyle/>
        <a:p>
          <a:r>
            <a:rPr lang="es-ES"/>
            <a:t>Existe un sistema de navegación (menú)</a:t>
          </a:r>
          <a:endParaRPr lang="en-US"/>
        </a:p>
      </dgm:t>
    </dgm:pt>
    <dgm:pt modelId="{8015D7AD-AD37-4EDE-B0FB-AF803353D521}" type="parTrans" cxnId="{138B2A40-881F-4343-8298-7C7F82E181E4}">
      <dgm:prSet/>
      <dgm:spPr/>
      <dgm:t>
        <a:bodyPr/>
        <a:lstStyle/>
        <a:p>
          <a:endParaRPr lang="en-US"/>
        </a:p>
      </dgm:t>
    </dgm:pt>
    <dgm:pt modelId="{5C341D7F-B026-4368-B29C-2D4B7C788D6B}" type="sibTrans" cxnId="{138B2A40-881F-4343-8298-7C7F82E181E4}">
      <dgm:prSet/>
      <dgm:spPr/>
      <dgm:t>
        <a:bodyPr/>
        <a:lstStyle/>
        <a:p>
          <a:endParaRPr lang="en-US"/>
        </a:p>
      </dgm:t>
    </dgm:pt>
    <dgm:pt modelId="{F9434D80-1DB0-4770-BC7A-83A21C06E143}">
      <dgm:prSet/>
      <dgm:spPr/>
      <dgm:t>
        <a:bodyPr/>
        <a:lstStyle/>
        <a:p>
          <a:r>
            <a:rPr lang="es-ES"/>
            <a:t>Cada una de las opciones implica que solo algunos de los componentes son visibles para el usuario</a:t>
          </a:r>
          <a:endParaRPr lang="en-US"/>
        </a:p>
      </dgm:t>
    </dgm:pt>
    <dgm:pt modelId="{CFBFADCD-76DD-462A-8FA5-F1A710964379}" type="parTrans" cxnId="{7EB7B294-644E-4D54-B917-865E3283211C}">
      <dgm:prSet/>
      <dgm:spPr/>
      <dgm:t>
        <a:bodyPr/>
        <a:lstStyle/>
        <a:p>
          <a:endParaRPr lang="en-US"/>
        </a:p>
      </dgm:t>
    </dgm:pt>
    <dgm:pt modelId="{518DBB95-0D23-4C19-A4B5-8CC2626254F9}" type="sibTrans" cxnId="{7EB7B294-644E-4D54-B917-865E3283211C}">
      <dgm:prSet/>
      <dgm:spPr/>
      <dgm:t>
        <a:bodyPr/>
        <a:lstStyle/>
        <a:p>
          <a:endParaRPr lang="en-US"/>
        </a:p>
      </dgm:t>
    </dgm:pt>
    <dgm:pt modelId="{B1BD5891-87F2-482F-8B9A-47FB76ACA9D5}">
      <dgm:prSet/>
      <dgm:spPr/>
      <dgm:t>
        <a:bodyPr/>
        <a:lstStyle/>
        <a:p>
          <a:r>
            <a:rPr lang="es-ES"/>
            <a:t>Puede conseguirse cambiando directamente el estado de los componentes con las directivas v-</a:t>
          </a:r>
          <a:r>
            <a:rPr lang="en-US"/>
            <a:t>if</a:t>
          </a:r>
          <a:r>
            <a:rPr lang="es-ES"/>
            <a:t> (incluso v-</a:t>
          </a:r>
          <a:r>
            <a:rPr lang="en-US"/>
            <a:t>view</a:t>
          </a:r>
          <a:r>
            <a:rPr lang="es-ES"/>
            <a:t>) en función de determinada variable</a:t>
          </a:r>
          <a:endParaRPr lang="en-US"/>
        </a:p>
      </dgm:t>
    </dgm:pt>
    <dgm:pt modelId="{15433874-5F0B-46C4-BDA7-8AB66E1FE1CD}" type="parTrans" cxnId="{605E2C12-77BE-41DD-9DBD-C29DF01146F5}">
      <dgm:prSet/>
      <dgm:spPr/>
      <dgm:t>
        <a:bodyPr/>
        <a:lstStyle/>
        <a:p>
          <a:endParaRPr lang="en-US"/>
        </a:p>
      </dgm:t>
    </dgm:pt>
    <dgm:pt modelId="{E9CFE78C-5175-4D0B-A55B-A2BB91AB19FA}" type="sibTrans" cxnId="{605E2C12-77BE-41DD-9DBD-C29DF01146F5}">
      <dgm:prSet/>
      <dgm:spPr/>
      <dgm:t>
        <a:bodyPr/>
        <a:lstStyle/>
        <a:p>
          <a:endParaRPr lang="en-US"/>
        </a:p>
      </dgm:t>
    </dgm:pt>
    <dgm:pt modelId="{11C9E48A-1044-442A-BD63-33F718D8C376}">
      <dgm:prSet/>
      <dgm:spPr/>
      <dgm:t>
        <a:bodyPr/>
        <a:lstStyle/>
        <a:p>
          <a:r>
            <a:rPr lang="es-ES"/>
            <a:t>En aplicaciones complejas, con numerosas vistas es habitual emplear el plugin </a:t>
          </a:r>
          <a:r>
            <a:rPr lang="bin-NG"/>
            <a:t>vue-router</a:t>
          </a:r>
          <a:r>
            <a:rPr lang="es-ES"/>
            <a:t> para implementar esta funcionalidad</a:t>
          </a:r>
          <a:endParaRPr lang="en-US"/>
        </a:p>
      </dgm:t>
    </dgm:pt>
    <dgm:pt modelId="{C3209F9B-1FCB-42CD-835A-A8B421429DB6}" type="parTrans" cxnId="{8EBB45D6-8871-40CA-B3F2-0557DD9F8587}">
      <dgm:prSet/>
      <dgm:spPr/>
      <dgm:t>
        <a:bodyPr/>
        <a:lstStyle/>
        <a:p>
          <a:endParaRPr lang="en-US"/>
        </a:p>
      </dgm:t>
    </dgm:pt>
    <dgm:pt modelId="{F46DD223-DCC0-4283-BA53-2D903F113538}" type="sibTrans" cxnId="{8EBB45D6-8871-40CA-B3F2-0557DD9F8587}">
      <dgm:prSet/>
      <dgm:spPr/>
      <dgm:t>
        <a:bodyPr/>
        <a:lstStyle/>
        <a:p>
          <a:endParaRPr lang="en-US"/>
        </a:p>
      </dgm:t>
    </dgm:pt>
    <dgm:pt modelId="{8994367C-10E7-4CB9-9183-EB77E38F0957}">
      <dgm:prSet/>
      <dgm:spPr/>
      <dgm:t>
        <a:bodyPr/>
        <a:lstStyle/>
        <a:p>
          <a:r>
            <a:rPr lang="es-ES"/>
            <a:t>Como todos los </a:t>
          </a:r>
          <a:r>
            <a:rPr lang="en-US"/>
            <a:t>plugins</a:t>
          </a:r>
        </a:p>
      </dgm:t>
    </dgm:pt>
    <dgm:pt modelId="{43240501-55EE-4CE6-B07B-807A449048DA}" type="parTrans" cxnId="{C0E298C1-1FBF-4025-8DAA-DDF766376A03}">
      <dgm:prSet/>
      <dgm:spPr/>
      <dgm:t>
        <a:bodyPr/>
        <a:lstStyle/>
        <a:p>
          <a:endParaRPr lang="en-US"/>
        </a:p>
      </dgm:t>
    </dgm:pt>
    <dgm:pt modelId="{59D07B57-EB62-40D0-B07F-A0696631DA71}" type="sibTrans" cxnId="{C0E298C1-1FBF-4025-8DAA-DDF766376A03}">
      <dgm:prSet/>
      <dgm:spPr/>
      <dgm:t>
        <a:bodyPr/>
        <a:lstStyle/>
        <a:p>
          <a:endParaRPr lang="en-US"/>
        </a:p>
      </dgm:t>
    </dgm:pt>
    <dgm:pt modelId="{56AC13D8-FC24-4778-8341-99AB97B76049}">
      <dgm:prSet/>
      <dgm:spPr/>
      <dgm:t>
        <a:bodyPr/>
        <a:lstStyle/>
        <a:p>
          <a:r>
            <a:rPr lang="es-ES"/>
            <a:t>Se instala con npm</a:t>
          </a:r>
          <a:endParaRPr lang="en-US"/>
        </a:p>
      </dgm:t>
    </dgm:pt>
    <dgm:pt modelId="{99675843-74D8-4F33-B77E-90D5F5E4824C}" type="parTrans" cxnId="{FDEBAA87-13FD-45AB-89B1-BB687378C984}">
      <dgm:prSet/>
      <dgm:spPr/>
      <dgm:t>
        <a:bodyPr/>
        <a:lstStyle/>
        <a:p>
          <a:endParaRPr lang="en-US"/>
        </a:p>
      </dgm:t>
    </dgm:pt>
    <dgm:pt modelId="{752EECC0-5E64-490E-A7C2-D1DC559E6F72}" type="sibTrans" cxnId="{FDEBAA87-13FD-45AB-89B1-BB687378C984}">
      <dgm:prSet/>
      <dgm:spPr/>
      <dgm:t>
        <a:bodyPr/>
        <a:lstStyle/>
        <a:p>
          <a:endParaRPr lang="en-US"/>
        </a:p>
      </dgm:t>
    </dgm:pt>
    <dgm:pt modelId="{FE160F87-CEBA-4F19-8CCF-2CF524522F5E}">
      <dgm:prSet/>
      <dgm:spPr/>
      <dgm:t>
        <a:bodyPr/>
        <a:lstStyle/>
        <a:p>
          <a:r>
            <a:rPr lang="es-ES"/>
            <a:t>Se registra con el método global use(): </a:t>
          </a:r>
          <a:r>
            <a:rPr lang="bin-NG"/>
            <a:t>Vue.use(MyPlugin, {someOptions: true})</a:t>
          </a:r>
          <a:endParaRPr lang="en-US"/>
        </a:p>
      </dgm:t>
    </dgm:pt>
    <dgm:pt modelId="{17A5A775-2C41-4985-BCE5-FC6099DCD8DD}" type="parTrans" cxnId="{7734F86E-1109-4569-B2A5-134E604D5EA8}">
      <dgm:prSet/>
      <dgm:spPr/>
      <dgm:t>
        <a:bodyPr/>
        <a:lstStyle/>
        <a:p>
          <a:endParaRPr lang="en-US"/>
        </a:p>
      </dgm:t>
    </dgm:pt>
    <dgm:pt modelId="{E50453B5-434A-42D2-BC95-4E7787BD8B94}" type="sibTrans" cxnId="{7734F86E-1109-4569-B2A5-134E604D5EA8}">
      <dgm:prSet/>
      <dgm:spPr/>
      <dgm:t>
        <a:bodyPr/>
        <a:lstStyle/>
        <a:p>
          <a:endParaRPr lang="en-US"/>
        </a:p>
      </dgm:t>
    </dgm:pt>
    <dgm:pt modelId="{CD3017C7-407A-4A65-8FA5-D4BB0FF162DC}" type="pres">
      <dgm:prSet presAssocID="{8ACA5CDB-6365-4721-85E0-D1DE1FEFD206}" presName="linear" presStyleCnt="0">
        <dgm:presLayoutVars>
          <dgm:animLvl val="lvl"/>
          <dgm:resizeHandles val="exact"/>
        </dgm:presLayoutVars>
      </dgm:prSet>
      <dgm:spPr/>
    </dgm:pt>
    <dgm:pt modelId="{9210B2D4-037F-41A5-B246-25A9940614BB}" type="pres">
      <dgm:prSet presAssocID="{EAD56F79-D3CD-48DE-9716-EFCFC934C2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240A99-248B-4DD4-B4B0-56CFBB834285}" type="pres">
      <dgm:prSet presAssocID="{5C341D7F-B026-4368-B29C-2D4B7C788D6B}" presName="spacer" presStyleCnt="0"/>
      <dgm:spPr/>
    </dgm:pt>
    <dgm:pt modelId="{C39CF039-01B5-4B65-9BD8-A6E75B4B5B59}" type="pres">
      <dgm:prSet presAssocID="{F9434D80-1DB0-4770-BC7A-83A21C06E1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A8C7E7-3134-4940-928C-C93B8C44E01A}" type="pres">
      <dgm:prSet presAssocID="{F9434D80-1DB0-4770-BC7A-83A21C06E1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5E2C12-77BE-41DD-9DBD-C29DF01146F5}" srcId="{F9434D80-1DB0-4770-BC7A-83A21C06E143}" destId="{B1BD5891-87F2-482F-8B9A-47FB76ACA9D5}" srcOrd="0" destOrd="0" parTransId="{15433874-5F0B-46C4-BDA7-8AB66E1FE1CD}" sibTransId="{E9CFE78C-5175-4D0B-A55B-A2BB91AB19FA}"/>
    <dgm:cxn modelId="{1689D613-38B0-46CF-8A85-DF2F2A8BC40A}" type="presOf" srcId="{FE160F87-CEBA-4F19-8CCF-2CF524522F5E}" destId="{24A8C7E7-3134-4940-928C-C93B8C44E01A}" srcOrd="0" destOrd="4" presId="urn:microsoft.com/office/officeart/2005/8/layout/vList2"/>
    <dgm:cxn modelId="{54C4031E-059D-4A3E-B905-3BF043B8CC20}" type="presOf" srcId="{8ACA5CDB-6365-4721-85E0-D1DE1FEFD206}" destId="{CD3017C7-407A-4A65-8FA5-D4BB0FF162DC}" srcOrd="0" destOrd="0" presId="urn:microsoft.com/office/officeart/2005/8/layout/vList2"/>
    <dgm:cxn modelId="{138B2A40-881F-4343-8298-7C7F82E181E4}" srcId="{8ACA5CDB-6365-4721-85E0-D1DE1FEFD206}" destId="{EAD56F79-D3CD-48DE-9716-EFCFC934C2F5}" srcOrd="0" destOrd="0" parTransId="{8015D7AD-AD37-4EDE-B0FB-AF803353D521}" sibTransId="{5C341D7F-B026-4368-B29C-2D4B7C788D6B}"/>
    <dgm:cxn modelId="{3DD97A4A-6FA7-438A-955E-030C907AB7CE}" type="presOf" srcId="{8994367C-10E7-4CB9-9183-EB77E38F0957}" destId="{24A8C7E7-3134-4940-928C-C93B8C44E01A}" srcOrd="0" destOrd="2" presId="urn:microsoft.com/office/officeart/2005/8/layout/vList2"/>
    <dgm:cxn modelId="{7734F86E-1109-4569-B2A5-134E604D5EA8}" srcId="{8994367C-10E7-4CB9-9183-EB77E38F0957}" destId="{FE160F87-CEBA-4F19-8CCF-2CF524522F5E}" srcOrd="1" destOrd="0" parTransId="{17A5A775-2C41-4985-BCE5-FC6099DCD8DD}" sibTransId="{E50453B5-434A-42D2-BC95-4E7787BD8B94}"/>
    <dgm:cxn modelId="{6FB2A37D-0237-493D-8CA9-2FAEAC7AF408}" type="presOf" srcId="{B1BD5891-87F2-482F-8B9A-47FB76ACA9D5}" destId="{24A8C7E7-3134-4940-928C-C93B8C44E01A}" srcOrd="0" destOrd="0" presId="urn:microsoft.com/office/officeart/2005/8/layout/vList2"/>
    <dgm:cxn modelId="{FDEBAA87-13FD-45AB-89B1-BB687378C984}" srcId="{8994367C-10E7-4CB9-9183-EB77E38F0957}" destId="{56AC13D8-FC24-4778-8341-99AB97B76049}" srcOrd="0" destOrd="0" parTransId="{99675843-74D8-4F33-B77E-90D5F5E4824C}" sibTransId="{752EECC0-5E64-490E-A7C2-D1DC559E6F72}"/>
    <dgm:cxn modelId="{7EB7B294-644E-4D54-B917-865E3283211C}" srcId="{8ACA5CDB-6365-4721-85E0-D1DE1FEFD206}" destId="{F9434D80-1DB0-4770-BC7A-83A21C06E143}" srcOrd="1" destOrd="0" parTransId="{CFBFADCD-76DD-462A-8FA5-F1A710964379}" sibTransId="{518DBB95-0D23-4C19-A4B5-8CC2626254F9}"/>
    <dgm:cxn modelId="{27575C9D-AAC3-4A78-A870-144898F4964E}" type="presOf" srcId="{11C9E48A-1044-442A-BD63-33F718D8C376}" destId="{24A8C7E7-3134-4940-928C-C93B8C44E01A}" srcOrd="0" destOrd="1" presId="urn:microsoft.com/office/officeart/2005/8/layout/vList2"/>
    <dgm:cxn modelId="{A9FBB2AF-C4EC-4159-979E-513CBDEE7E4F}" type="presOf" srcId="{F9434D80-1DB0-4770-BC7A-83A21C06E143}" destId="{C39CF039-01B5-4B65-9BD8-A6E75B4B5B59}" srcOrd="0" destOrd="0" presId="urn:microsoft.com/office/officeart/2005/8/layout/vList2"/>
    <dgm:cxn modelId="{97D30CBE-4F27-4A9C-9928-1A4B0FA5D3B3}" type="presOf" srcId="{56AC13D8-FC24-4778-8341-99AB97B76049}" destId="{24A8C7E7-3134-4940-928C-C93B8C44E01A}" srcOrd="0" destOrd="3" presId="urn:microsoft.com/office/officeart/2005/8/layout/vList2"/>
    <dgm:cxn modelId="{C0E298C1-1FBF-4025-8DAA-DDF766376A03}" srcId="{F9434D80-1DB0-4770-BC7A-83A21C06E143}" destId="{8994367C-10E7-4CB9-9183-EB77E38F0957}" srcOrd="2" destOrd="0" parTransId="{43240501-55EE-4CE6-B07B-807A449048DA}" sibTransId="{59D07B57-EB62-40D0-B07F-A0696631DA71}"/>
    <dgm:cxn modelId="{3FE64CCA-4736-4A3A-9BD7-D9A6550BD45A}" type="presOf" srcId="{EAD56F79-D3CD-48DE-9716-EFCFC934C2F5}" destId="{9210B2D4-037F-41A5-B246-25A9940614BB}" srcOrd="0" destOrd="0" presId="urn:microsoft.com/office/officeart/2005/8/layout/vList2"/>
    <dgm:cxn modelId="{8EBB45D6-8871-40CA-B3F2-0557DD9F8587}" srcId="{F9434D80-1DB0-4770-BC7A-83A21C06E143}" destId="{11C9E48A-1044-442A-BD63-33F718D8C376}" srcOrd="1" destOrd="0" parTransId="{C3209F9B-1FCB-42CD-835A-A8B421429DB6}" sibTransId="{F46DD223-DCC0-4283-BA53-2D903F113538}"/>
    <dgm:cxn modelId="{4121BCC8-ED0B-4C23-968F-38A04EAB0DFC}" type="presParOf" srcId="{CD3017C7-407A-4A65-8FA5-D4BB0FF162DC}" destId="{9210B2D4-037F-41A5-B246-25A9940614BB}" srcOrd="0" destOrd="0" presId="urn:microsoft.com/office/officeart/2005/8/layout/vList2"/>
    <dgm:cxn modelId="{7FE5F8B4-AA42-4C07-859D-DEE9FE02E4C7}" type="presParOf" srcId="{CD3017C7-407A-4A65-8FA5-D4BB0FF162DC}" destId="{AA240A99-248B-4DD4-B4B0-56CFBB834285}" srcOrd="1" destOrd="0" presId="urn:microsoft.com/office/officeart/2005/8/layout/vList2"/>
    <dgm:cxn modelId="{C976A66E-5205-4DA6-8DC4-D42D16CE9A0C}" type="presParOf" srcId="{CD3017C7-407A-4A65-8FA5-D4BB0FF162DC}" destId="{C39CF039-01B5-4B65-9BD8-A6E75B4B5B59}" srcOrd="2" destOrd="0" presId="urn:microsoft.com/office/officeart/2005/8/layout/vList2"/>
    <dgm:cxn modelId="{8F1FE14A-8F7F-43F1-AEE0-FD4BA1F24E5B}" type="presParOf" srcId="{CD3017C7-407A-4A65-8FA5-D4BB0FF162DC}" destId="{24A8C7E7-3134-4940-928C-C93B8C44E01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705A6C2-0B56-4B32-913C-AC56B0480F2D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9B03D5E-31E3-4DE9-955D-75B1BDDA4745}">
      <dgm:prSet/>
      <dgm:spPr/>
      <dgm:t>
        <a:bodyPr/>
        <a:lstStyle/>
        <a:p>
          <a:r>
            <a:rPr lang="es-ES"/>
            <a:t>Axios (</a:t>
          </a:r>
          <a:r>
            <a:rPr lang="es-ES">
              <a:hlinkClick xmlns:r="http://schemas.openxmlformats.org/officeDocument/2006/relationships" r:id="rId1"/>
            </a:rPr>
            <a:t>https://github.com/axios/axios</a:t>
          </a:r>
          <a:r>
            <a:rPr lang="es-ES"/>
            <a:t>)</a:t>
          </a:r>
          <a:endParaRPr lang="en-US"/>
        </a:p>
      </dgm:t>
    </dgm:pt>
    <dgm:pt modelId="{1192170F-5110-485B-B8A0-75CA7F517EA2}" type="parTrans" cxnId="{F1FC2E31-450E-4D13-BDFE-956203CE08E6}">
      <dgm:prSet/>
      <dgm:spPr/>
      <dgm:t>
        <a:bodyPr/>
        <a:lstStyle/>
        <a:p>
          <a:endParaRPr lang="en-US"/>
        </a:p>
      </dgm:t>
    </dgm:pt>
    <dgm:pt modelId="{BDE24E6F-A981-4EA0-B722-E0A2473E3FC1}" type="sibTrans" cxnId="{F1FC2E31-450E-4D13-BDFE-956203CE08E6}">
      <dgm:prSet/>
      <dgm:spPr/>
      <dgm:t>
        <a:bodyPr/>
        <a:lstStyle/>
        <a:p>
          <a:endParaRPr lang="en-US"/>
        </a:p>
      </dgm:t>
    </dgm:pt>
    <dgm:pt modelId="{16D5A51B-E851-4CA4-8C25-39A5733FEF3A}">
      <dgm:prSet/>
      <dgm:spPr/>
      <dgm:t>
        <a:bodyPr/>
        <a:lstStyle/>
        <a:p>
          <a:r>
            <a:rPr lang="es-ES"/>
            <a:t>cliente ligero de HTTP para JS, con un API unificada para las solicitudes Ajax</a:t>
          </a:r>
          <a:endParaRPr lang="en-US"/>
        </a:p>
      </dgm:t>
    </dgm:pt>
    <dgm:pt modelId="{3E1ACC66-2971-4629-BC0E-2517363FA624}" type="parTrans" cxnId="{26CB7B91-64C8-4BEE-8C97-6816650A3559}">
      <dgm:prSet/>
      <dgm:spPr/>
      <dgm:t>
        <a:bodyPr/>
        <a:lstStyle/>
        <a:p>
          <a:endParaRPr lang="en-US"/>
        </a:p>
      </dgm:t>
    </dgm:pt>
    <dgm:pt modelId="{C985AA0F-42FC-4BE5-861D-B229CE2CF7B9}" type="sibTrans" cxnId="{26CB7B91-64C8-4BEE-8C97-6816650A3559}">
      <dgm:prSet/>
      <dgm:spPr/>
      <dgm:t>
        <a:bodyPr/>
        <a:lstStyle/>
        <a:p>
          <a:endParaRPr lang="en-US"/>
        </a:p>
      </dgm:t>
    </dgm:pt>
    <dgm:pt modelId="{8369132D-4E04-4BC8-98C7-5075D6986DA7}">
      <dgm:prSet/>
      <dgm:spPr/>
      <dgm:t>
        <a:bodyPr/>
        <a:lstStyle/>
        <a:p>
          <a:r>
            <a:rPr lang="es-ES"/>
            <a:t>se puede ejecutar en el navegador o en servidores NodeJS</a:t>
          </a:r>
          <a:endParaRPr lang="en-US"/>
        </a:p>
      </dgm:t>
    </dgm:pt>
    <dgm:pt modelId="{0A24120F-816D-43E6-A964-71738C2F8B1D}" type="parTrans" cxnId="{161B0496-BFD0-430A-A102-66A3FB89D255}">
      <dgm:prSet/>
      <dgm:spPr/>
      <dgm:t>
        <a:bodyPr/>
        <a:lstStyle/>
        <a:p>
          <a:endParaRPr lang="en-US"/>
        </a:p>
      </dgm:t>
    </dgm:pt>
    <dgm:pt modelId="{F196509A-902A-47A4-B0AD-D3445F600C1E}" type="sibTrans" cxnId="{161B0496-BFD0-430A-A102-66A3FB89D255}">
      <dgm:prSet/>
      <dgm:spPr/>
      <dgm:t>
        <a:bodyPr/>
        <a:lstStyle/>
        <a:p>
          <a:endParaRPr lang="en-US"/>
        </a:p>
      </dgm:t>
    </dgm:pt>
    <dgm:pt modelId="{EDD44599-F212-4B31-8D68-43B429798F8E}">
      <dgm:prSet/>
      <dgm:spPr/>
      <dgm:t>
        <a:bodyPr/>
        <a:lstStyle/>
        <a:p>
          <a:r>
            <a:rPr lang="es-ES"/>
            <a:t>está optimizado para facilitar el consumo de servicios web, API REST y que devuelvan datos JSON</a:t>
          </a:r>
          <a:endParaRPr lang="en-US"/>
        </a:p>
      </dgm:t>
    </dgm:pt>
    <dgm:pt modelId="{39808C1D-EEB3-4B3C-8E4A-BF805AE65439}" type="parTrans" cxnId="{5C73669B-6011-4620-B7D8-92798CB5FA60}">
      <dgm:prSet/>
      <dgm:spPr/>
      <dgm:t>
        <a:bodyPr/>
        <a:lstStyle/>
        <a:p>
          <a:endParaRPr lang="en-US"/>
        </a:p>
      </dgm:t>
    </dgm:pt>
    <dgm:pt modelId="{0A5A0817-8B9A-42C5-8BFC-46900E0C1A62}" type="sibTrans" cxnId="{5C73669B-6011-4620-B7D8-92798CB5FA60}">
      <dgm:prSet/>
      <dgm:spPr/>
      <dgm:t>
        <a:bodyPr/>
        <a:lstStyle/>
        <a:p>
          <a:endParaRPr lang="en-US"/>
        </a:p>
      </dgm:t>
    </dgm:pt>
    <dgm:pt modelId="{490380E9-32D2-4D8D-9A0F-9F990F8C268E}">
      <dgm:prSet/>
      <dgm:spPr/>
      <dgm:t>
        <a:bodyPr/>
        <a:lstStyle/>
        <a:p>
          <a:r>
            <a:rPr lang="es-ES"/>
            <a:t>todos sus métodos devuelven promesas</a:t>
          </a:r>
          <a:endParaRPr lang="en-US"/>
        </a:p>
      </dgm:t>
    </dgm:pt>
    <dgm:pt modelId="{D8DC9AE6-EEA1-42D8-827C-393A80FDA474}" type="parTrans" cxnId="{1FA93E96-47B8-4EAA-9B80-D25DEE01CFB0}">
      <dgm:prSet/>
      <dgm:spPr/>
      <dgm:t>
        <a:bodyPr/>
        <a:lstStyle/>
        <a:p>
          <a:endParaRPr lang="en-US"/>
        </a:p>
      </dgm:t>
    </dgm:pt>
    <dgm:pt modelId="{8ABCA667-8286-4172-B2E5-02A7E9926543}" type="sibTrans" cxnId="{1FA93E96-47B8-4EAA-9B80-D25DEE01CFB0}">
      <dgm:prSet/>
      <dgm:spPr/>
      <dgm:t>
        <a:bodyPr/>
        <a:lstStyle/>
        <a:p>
          <a:endParaRPr lang="en-US"/>
        </a:p>
      </dgm:t>
    </dgm:pt>
    <dgm:pt modelId="{DC280EBC-E7D5-47DD-9B72-5EE64DBFD7B2}">
      <dgm:prSet/>
      <dgm:spPr/>
      <dgm:t>
        <a:bodyPr/>
        <a:lstStyle/>
        <a:p>
          <a:r>
            <a:rPr lang="es-ES"/>
            <a:t>el proceso de stringify/parse de los datos JSON se realiza de forma transparente al usuario</a:t>
          </a:r>
          <a:endParaRPr lang="en-US"/>
        </a:p>
      </dgm:t>
    </dgm:pt>
    <dgm:pt modelId="{513B627D-9326-42E9-95D6-82698935AD3B}" type="parTrans" cxnId="{6170F68F-3C59-4528-BC56-1731D274CD8A}">
      <dgm:prSet/>
      <dgm:spPr/>
      <dgm:t>
        <a:bodyPr/>
        <a:lstStyle/>
        <a:p>
          <a:endParaRPr lang="en-US"/>
        </a:p>
      </dgm:t>
    </dgm:pt>
    <dgm:pt modelId="{E55F6F7B-003B-46CE-B9AE-4A46B1328908}" type="sibTrans" cxnId="{6170F68F-3C59-4528-BC56-1731D274CD8A}">
      <dgm:prSet/>
      <dgm:spPr/>
      <dgm:t>
        <a:bodyPr/>
        <a:lstStyle/>
        <a:p>
          <a:endParaRPr lang="en-US"/>
        </a:p>
      </dgm:t>
    </dgm:pt>
    <dgm:pt modelId="{F5E31770-3622-4134-8EC6-58F392BF3EFC}">
      <dgm:prSet/>
      <dgm:spPr/>
      <dgm:t>
        <a:bodyPr/>
        <a:lstStyle/>
        <a:p>
          <a:r>
            <a:rPr lang="es-ES"/>
            <a:t>Instalación </a:t>
          </a:r>
          <a:endParaRPr lang="en-US"/>
        </a:p>
      </dgm:t>
    </dgm:pt>
    <dgm:pt modelId="{F42B4688-49D3-4305-BA4B-BB4FFA640957}" type="parTrans" cxnId="{27698D78-0B5F-4FA3-B911-464F8E6BF06B}">
      <dgm:prSet/>
      <dgm:spPr/>
      <dgm:t>
        <a:bodyPr/>
        <a:lstStyle/>
        <a:p>
          <a:endParaRPr lang="en-US"/>
        </a:p>
      </dgm:t>
    </dgm:pt>
    <dgm:pt modelId="{74AFD8AA-C61C-4DF1-B7E5-F26AF1586072}" type="sibTrans" cxnId="{27698D78-0B5F-4FA3-B911-464F8E6BF06B}">
      <dgm:prSet/>
      <dgm:spPr/>
      <dgm:t>
        <a:bodyPr/>
        <a:lstStyle/>
        <a:p>
          <a:endParaRPr lang="en-US"/>
        </a:p>
      </dgm:t>
    </dgm:pt>
    <dgm:pt modelId="{D6349322-9B48-4366-9C5C-F508D84FCDBA}">
      <dgm:prSet/>
      <dgm:spPr/>
      <dgm:t>
        <a:bodyPr/>
        <a:lstStyle/>
        <a:p>
          <a:pPr>
            <a:buNone/>
          </a:pPr>
          <a:r>
            <a:rPr lang="bin-NG" dirty="0"/>
            <a:t>$ npm install axios</a:t>
          </a:r>
          <a:endParaRPr lang="en-US" dirty="0"/>
        </a:p>
      </dgm:t>
    </dgm:pt>
    <dgm:pt modelId="{898AD9EB-F77A-441B-A9C9-3A7889BAAD0A}" type="parTrans" cxnId="{8BF9BD91-94D5-4C63-9E77-0A669C5768D0}">
      <dgm:prSet/>
      <dgm:spPr/>
      <dgm:t>
        <a:bodyPr/>
        <a:lstStyle/>
        <a:p>
          <a:endParaRPr lang="en-US"/>
        </a:p>
      </dgm:t>
    </dgm:pt>
    <dgm:pt modelId="{FC5BF77F-3F4B-44F9-B2CF-982BE820C65B}" type="sibTrans" cxnId="{8BF9BD91-94D5-4C63-9E77-0A669C5768D0}">
      <dgm:prSet/>
      <dgm:spPr/>
      <dgm:t>
        <a:bodyPr/>
        <a:lstStyle/>
        <a:p>
          <a:endParaRPr lang="en-US"/>
        </a:p>
      </dgm:t>
    </dgm:pt>
    <dgm:pt modelId="{AAFCAB5C-F4A1-4178-9803-A0F905E6C9C3}" type="pres">
      <dgm:prSet presAssocID="{E705A6C2-0B56-4B32-913C-AC56B0480F2D}" presName="linear" presStyleCnt="0">
        <dgm:presLayoutVars>
          <dgm:dir/>
          <dgm:animLvl val="lvl"/>
          <dgm:resizeHandles val="exact"/>
        </dgm:presLayoutVars>
      </dgm:prSet>
      <dgm:spPr/>
    </dgm:pt>
    <dgm:pt modelId="{F9671352-1EF4-4D86-9903-3F0026524A3E}" type="pres">
      <dgm:prSet presAssocID="{F9B03D5E-31E3-4DE9-955D-75B1BDDA4745}" presName="parentLin" presStyleCnt="0"/>
      <dgm:spPr/>
    </dgm:pt>
    <dgm:pt modelId="{3975A67F-34FC-4C24-A028-169C6410C3A4}" type="pres">
      <dgm:prSet presAssocID="{F9B03D5E-31E3-4DE9-955D-75B1BDDA4745}" presName="parentLeftMargin" presStyleLbl="node1" presStyleIdx="0" presStyleCnt="2"/>
      <dgm:spPr/>
    </dgm:pt>
    <dgm:pt modelId="{4C8399E6-1AB7-4BD9-99D2-E441F047C0D4}" type="pres">
      <dgm:prSet presAssocID="{F9B03D5E-31E3-4DE9-955D-75B1BDDA47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8AC91F0-AF20-4EBC-8029-4923C53179B9}" type="pres">
      <dgm:prSet presAssocID="{F9B03D5E-31E3-4DE9-955D-75B1BDDA4745}" presName="negativeSpace" presStyleCnt="0"/>
      <dgm:spPr/>
    </dgm:pt>
    <dgm:pt modelId="{E392A9D4-AA49-40B8-AE26-529A49E2B1CE}" type="pres">
      <dgm:prSet presAssocID="{F9B03D5E-31E3-4DE9-955D-75B1BDDA4745}" presName="childText" presStyleLbl="conFgAcc1" presStyleIdx="0" presStyleCnt="2">
        <dgm:presLayoutVars>
          <dgm:bulletEnabled val="1"/>
        </dgm:presLayoutVars>
      </dgm:prSet>
      <dgm:spPr/>
    </dgm:pt>
    <dgm:pt modelId="{3F3F1B92-3175-4E21-8A93-7CF2D09F12D5}" type="pres">
      <dgm:prSet presAssocID="{BDE24E6F-A981-4EA0-B722-E0A2473E3FC1}" presName="spaceBetweenRectangles" presStyleCnt="0"/>
      <dgm:spPr/>
    </dgm:pt>
    <dgm:pt modelId="{E7C4CB4A-3B22-424A-864E-497C8FB8EC0E}" type="pres">
      <dgm:prSet presAssocID="{F5E31770-3622-4134-8EC6-58F392BF3EFC}" presName="parentLin" presStyleCnt="0"/>
      <dgm:spPr/>
    </dgm:pt>
    <dgm:pt modelId="{081733FE-EB8E-4123-AE28-0AD4BDD03988}" type="pres">
      <dgm:prSet presAssocID="{F5E31770-3622-4134-8EC6-58F392BF3EFC}" presName="parentLeftMargin" presStyleLbl="node1" presStyleIdx="0" presStyleCnt="2"/>
      <dgm:spPr/>
    </dgm:pt>
    <dgm:pt modelId="{005BC60D-EF96-4837-AFB6-D6E067C76024}" type="pres">
      <dgm:prSet presAssocID="{F5E31770-3622-4134-8EC6-58F392BF3EF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0913552-B0C6-4362-9F58-758A421D9AA4}" type="pres">
      <dgm:prSet presAssocID="{F5E31770-3622-4134-8EC6-58F392BF3EFC}" presName="negativeSpace" presStyleCnt="0"/>
      <dgm:spPr/>
    </dgm:pt>
    <dgm:pt modelId="{5445B377-4CB4-4B02-81BF-1EEDEE0FF4B2}" type="pres">
      <dgm:prSet presAssocID="{F5E31770-3622-4134-8EC6-58F392BF3EF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CAF1921-BCCC-40E5-9D56-E92C949BF1BD}" type="presOf" srcId="{D6349322-9B48-4366-9C5C-F508D84FCDBA}" destId="{5445B377-4CB4-4B02-81BF-1EEDEE0FF4B2}" srcOrd="0" destOrd="0" presId="urn:microsoft.com/office/officeart/2005/8/layout/list1"/>
    <dgm:cxn modelId="{F1FC2E31-450E-4D13-BDFE-956203CE08E6}" srcId="{E705A6C2-0B56-4B32-913C-AC56B0480F2D}" destId="{F9B03D5E-31E3-4DE9-955D-75B1BDDA4745}" srcOrd="0" destOrd="0" parTransId="{1192170F-5110-485B-B8A0-75CA7F517EA2}" sibTransId="{BDE24E6F-A981-4EA0-B722-E0A2473E3FC1}"/>
    <dgm:cxn modelId="{1B42F435-C5AC-45D0-8C61-7FA2FDB32E80}" type="presOf" srcId="{E705A6C2-0B56-4B32-913C-AC56B0480F2D}" destId="{AAFCAB5C-F4A1-4178-9803-A0F905E6C9C3}" srcOrd="0" destOrd="0" presId="urn:microsoft.com/office/officeart/2005/8/layout/list1"/>
    <dgm:cxn modelId="{7BE63B3A-70D7-44FA-B5FD-2C599929D4EB}" type="presOf" srcId="{F5E31770-3622-4134-8EC6-58F392BF3EFC}" destId="{005BC60D-EF96-4837-AFB6-D6E067C76024}" srcOrd="1" destOrd="0" presId="urn:microsoft.com/office/officeart/2005/8/layout/list1"/>
    <dgm:cxn modelId="{5991063B-BDCA-4A17-A9E5-C52414111484}" type="presOf" srcId="{16D5A51B-E851-4CA4-8C25-39A5733FEF3A}" destId="{E392A9D4-AA49-40B8-AE26-529A49E2B1CE}" srcOrd="0" destOrd="0" presId="urn:microsoft.com/office/officeart/2005/8/layout/list1"/>
    <dgm:cxn modelId="{8E55143E-1FEB-47AC-9552-64FBBAD8435D}" type="presOf" srcId="{F9B03D5E-31E3-4DE9-955D-75B1BDDA4745}" destId="{3975A67F-34FC-4C24-A028-169C6410C3A4}" srcOrd="0" destOrd="0" presId="urn:microsoft.com/office/officeart/2005/8/layout/list1"/>
    <dgm:cxn modelId="{80101B6A-3EE2-4B21-99FF-D2DD3AB430C8}" type="presOf" srcId="{490380E9-32D2-4D8D-9A0F-9F990F8C268E}" destId="{E392A9D4-AA49-40B8-AE26-529A49E2B1CE}" srcOrd="0" destOrd="3" presId="urn:microsoft.com/office/officeart/2005/8/layout/list1"/>
    <dgm:cxn modelId="{27698D78-0B5F-4FA3-B911-464F8E6BF06B}" srcId="{E705A6C2-0B56-4B32-913C-AC56B0480F2D}" destId="{F5E31770-3622-4134-8EC6-58F392BF3EFC}" srcOrd="1" destOrd="0" parTransId="{F42B4688-49D3-4305-BA4B-BB4FFA640957}" sibTransId="{74AFD8AA-C61C-4DF1-B7E5-F26AF1586072}"/>
    <dgm:cxn modelId="{F7DA955A-80A1-4286-B0C0-2DA085DFB554}" type="presOf" srcId="{DC280EBC-E7D5-47DD-9B72-5EE64DBFD7B2}" destId="{E392A9D4-AA49-40B8-AE26-529A49E2B1CE}" srcOrd="0" destOrd="4" presId="urn:microsoft.com/office/officeart/2005/8/layout/list1"/>
    <dgm:cxn modelId="{6170F68F-3C59-4528-BC56-1731D274CD8A}" srcId="{EDD44599-F212-4B31-8D68-43B429798F8E}" destId="{DC280EBC-E7D5-47DD-9B72-5EE64DBFD7B2}" srcOrd="1" destOrd="0" parTransId="{513B627D-9326-42E9-95D6-82698935AD3B}" sibTransId="{E55F6F7B-003B-46CE-B9AE-4A46B1328908}"/>
    <dgm:cxn modelId="{26CB7B91-64C8-4BEE-8C97-6816650A3559}" srcId="{F9B03D5E-31E3-4DE9-955D-75B1BDDA4745}" destId="{16D5A51B-E851-4CA4-8C25-39A5733FEF3A}" srcOrd="0" destOrd="0" parTransId="{3E1ACC66-2971-4629-BC0E-2517363FA624}" sibTransId="{C985AA0F-42FC-4BE5-861D-B229CE2CF7B9}"/>
    <dgm:cxn modelId="{8BF9BD91-94D5-4C63-9E77-0A669C5768D0}" srcId="{F5E31770-3622-4134-8EC6-58F392BF3EFC}" destId="{D6349322-9B48-4366-9C5C-F508D84FCDBA}" srcOrd="0" destOrd="0" parTransId="{898AD9EB-F77A-441B-A9C9-3A7889BAAD0A}" sibTransId="{FC5BF77F-3F4B-44F9-B2CF-982BE820C65B}"/>
    <dgm:cxn modelId="{161B0496-BFD0-430A-A102-66A3FB89D255}" srcId="{F9B03D5E-31E3-4DE9-955D-75B1BDDA4745}" destId="{8369132D-4E04-4BC8-98C7-5075D6986DA7}" srcOrd="1" destOrd="0" parTransId="{0A24120F-816D-43E6-A964-71738C2F8B1D}" sibTransId="{F196509A-902A-47A4-B0AD-D3445F600C1E}"/>
    <dgm:cxn modelId="{1FA93E96-47B8-4EAA-9B80-D25DEE01CFB0}" srcId="{EDD44599-F212-4B31-8D68-43B429798F8E}" destId="{490380E9-32D2-4D8D-9A0F-9F990F8C268E}" srcOrd="0" destOrd="0" parTransId="{D8DC9AE6-EEA1-42D8-827C-393A80FDA474}" sibTransId="{8ABCA667-8286-4172-B2E5-02A7E9926543}"/>
    <dgm:cxn modelId="{E2B1CA98-97EA-4E28-9B93-467796B518FC}" type="presOf" srcId="{F5E31770-3622-4134-8EC6-58F392BF3EFC}" destId="{081733FE-EB8E-4123-AE28-0AD4BDD03988}" srcOrd="0" destOrd="0" presId="urn:microsoft.com/office/officeart/2005/8/layout/list1"/>
    <dgm:cxn modelId="{5C73669B-6011-4620-B7D8-92798CB5FA60}" srcId="{F9B03D5E-31E3-4DE9-955D-75B1BDDA4745}" destId="{EDD44599-F212-4B31-8D68-43B429798F8E}" srcOrd="2" destOrd="0" parTransId="{39808C1D-EEB3-4B3C-8E4A-BF805AE65439}" sibTransId="{0A5A0817-8B9A-42C5-8BFC-46900E0C1A62}"/>
    <dgm:cxn modelId="{4E7CC0B4-2169-4A33-92E6-9ED8A47F4F7E}" type="presOf" srcId="{F9B03D5E-31E3-4DE9-955D-75B1BDDA4745}" destId="{4C8399E6-1AB7-4BD9-99D2-E441F047C0D4}" srcOrd="1" destOrd="0" presId="urn:microsoft.com/office/officeart/2005/8/layout/list1"/>
    <dgm:cxn modelId="{2C7083C3-3A27-42E5-A9F7-6A100DB836D6}" type="presOf" srcId="{EDD44599-F212-4B31-8D68-43B429798F8E}" destId="{E392A9D4-AA49-40B8-AE26-529A49E2B1CE}" srcOrd="0" destOrd="2" presId="urn:microsoft.com/office/officeart/2005/8/layout/list1"/>
    <dgm:cxn modelId="{DC8478E4-3FF7-4528-B544-8D1DCE2FB20A}" type="presOf" srcId="{8369132D-4E04-4BC8-98C7-5075D6986DA7}" destId="{E392A9D4-AA49-40B8-AE26-529A49E2B1CE}" srcOrd="0" destOrd="1" presId="urn:microsoft.com/office/officeart/2005/8/layout/list1"/>
    <dgm:cxn modelId="{D844EFBB-D66E-4944-B82D-A7C89EAD407D}" type="presParOf" srcId="{AAFCAB5C-F4A1-4178-9803-A0F905E6C9C3}" destId="{F9671352-1EF4-4D86-9903-3F0026524A3E}" srcOrd="0" destOrd="0" presId="urn:microsoft.com/office/officeart/2005/8/layout/list1"/>
    <dgm:cxn modelId="{E0668AAD-CA1F-409A-A0A8-EE9CA4D47D52}" type="presParOf" srcId="{F9671352-1EF4-4D86-9903-3F0026524A3E}" destId="{3975A67F-34FC-4C24-A028-169C6410C3A4}" srcOrd="0" destOrd="0" presId="urn:microsoft.com/office/officeart/2005/8/layout/list1"/>
    <dgm:cxn modelId="{7E6B37D9-76BA-4CFF-8C4A-E35F6DB36F1C}" type="presParOf" srcId="{F9671352-1EF4-4D86-9903-3F0026524A3E}" destId="{4C8399E6-1AB7-4BD9-99D2-E441F047C0D4}" srcOrd="1" destOrd="0" presId="urn:microsoft.com/office/officeart/2005/8/layout/list1"/>
    <dgm:cxn modelId="{9A263357-2FA3-49D3-A4CD-0CBBDCC363BC}" type="presParOf" srcId="{AAFCAB5C-F4A1-4178-9803-A0F905E6C9C3}" destId="{18AC91F0-AF20-4EBC-8029-4923C53179B9}" srcOrd="1" destOrd="0" presId="urn:microsoft.com/office/officeart/2005/8/layout/list1"/>
    <dgm:cxn modelId="{2113E055-86D4-4129-94A8-BEB25B38CB9C}" type="presParOf" srcId="{AAFCAB5C-F4A1-4178-9803-A0F905E6C9C3}" destId="{E392A9D4-AA49-40B8-AE26-529A49E2B1CE}" srcOrd="2" destOrd="0" presId="urn:microsoft.com/office/officeart/2005/8/layout/list1"/>
    <dgm:cxn modelId="{A1647AA8-36E6-45A0-8014-27B647572553}" type="presParOf" srcId="{AAFCAB5C-F4A1-4178-9803-A0F905E6C9C3}" destId="{3F3F1B92-3175-4E21-8A93-7CF2D09F12D5}" srcOrd="3" destOrd="0" presId="urn:microsoft.com/office/officeart/2005/8/layout/list1"/>
    <dgm:cxn modelId="{D632C49E-381B-4A5A-9F71-CB8E7B97F21A}" type="presParOf" srcId="{AAFCAB5C-F4A1-4178-9803-A0F905E6C9C3}" destId="{E7C4CB4A-3B22-424A-864E-497C8FB8EC0E}" srcOrd="4" destOrd="0" presId="urn:microsoft.com/office/officeart/2005/8/layout/list1"/>
    <dgm:cxn modelId="{AF9E4579-E487-4DB3-8589-94031E85A6FE}" type="presParOf" srcId="{E7C4CB4A-3B22-424A-864E-497C8FB8EC0E}" destId="{081733FE-EB8E-4123-AE28-0AD4BDD03988}" srcOrd="0" destOrd="0" presId="urn:microsoft.com/office/officeart/2005/8/layout/list1"/>
    <dgm:cxn modelId="{6B2C0F96-FC35-48CC-BC6F-9FEEB1BD99B2}" type="presParOf" srcId="{E7C4CB4A-3B22-424A-864E-497C8FB8EC0E}" destId="{005BC60D-EF96-4837-AFB6-D6E067C76024}" srcOrd="1" destOrd="0" presId="urn:microsoft.com/office/officeart/2005/8/layout/list1"/>
    <dgm:cxn modelId="{D986548D-6C05-45A5-B95E-A6CF04E174DF}" type="presParOf" srcId="{AAFCAB5C-F4A1-4178-9803-A0F905E6C9C3}" destId="{E0913552-B0C6-4362-9F58-758A421D9AA4}" srcOrd="5" destOrd="0" presId="urn:microsoft.com/office/officeart/2005/8/layout/list1"/>
    <dgm:cxn modelId="{AE73C3F9-156C-4563-8699-C9C073D2D263}" type="presParOf" srcId="{AAFCAB5C-F4A1-4178-9803-A0F905E6C9C3}" destId="{5445B377-4CB4-4B02-81BF-1EEDEE0FF4B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7A8263-7B6C-40F3-944A-0FBE995A36A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B7B9743-3471-4A73-8534-D6AE68938C1E}">
      <dgm:prSet/>
      <dgm:spPr/>
      <dgm:t>
        <a:bodyPr/>
        <a:lstStyle/>
        <a:p>
          <a:pPr>
            <a:defRPr b="1"/>
          </a:pPr>
          <a:r>
            <a:rPr lang="es-ES"/>
            <a:t>Webpack trabaja inicialmente con JS y JSON</a:t>
          </a:r>
          <a:endParaRPr lang="en-US"/>
        </a:p>
      </dgm:t>
    </dgm:pt>
    <dgm:pt modelId="{DB546D1D-1A7C-45EF-95AF-6A5EA10F218A}" type="parTrans" cxnId="{EAC0E913-905F-4481-811D-645E8A6221E5}">
      <dgm:prSet/>
      <dgm:spPr/>
      <dgm:t>
        <a:bodyPr/>
        <a:lstStyle/>
        <a:p>
          <a:endParaRPr lang="en-US"/>
        </a:p>
      </dgm:t>
    </dgm:pt>
    <dgm:pt modelId="{A0EF1A89-8C44-4628-BB3F-37351CCB0DAA}" type="sibTrans" cxnId="{EAC0E913-905F-4481-811D-645E8A6221E5}">
      <dgm:prSet/>
      <dgm:spPr/>
      <dgm:t>
        <a:bodyPr/>
        <a:lstStyle/>
        <a:p>
          <a:endParaRPr lang="en-US"/>
        </a:p>
      </dgm:t>
    </dgm:pt>
    <dgm:pt modelId="{857A6C82-9871-49C3-8FB8-189A25C30C70}">
      <dgm:prSet/>
      <dgm:spPr/>
      <dgm:t>
        <a:bodyPr/>
        <a:lstStyle/>
        <a:p>
          <a:r>
            <a:rPr lang="es-ES"/>
            <a:t>Su función es crear un único paquete (</a:t>
          </a:r>
          <a:r>
            <a:rPr lang="en-US"/>
            <a:t>bundle</a:t>
          </a:r>
          <a:r>
            <a:rPr lang="es-ES"/>
            <a:t>) con todos los ficheros JS referenciados</a:t>
          </a:r>
          <a:endParaRPr lang="en-US"/>
        </a:p>
      </dgm:t>
    </dgm:pt>
    <dgm:pt modelId="{93D02A26-0413-43FB-9478-DE065A7E0E05}" type="parTrans" cxnId="{5A9223F5-8B39-4CBE-B7CA-2620BD859427}">
      <dgm:prSet/>
      <dgm:spPr/>
      <dgm:t>
        <a:bodyPr/>
        <a:lstStyle/>
        <a:p>
          <a:endParaRPr lang="en-US"/>
        </a:p>
      </dgm:t>
    </dgm:pt>
    <dgm:pt modelId="{AE9C8082-B563-455A-A151-E7B1B483FC44}" type="sibTrans" cxnId="{5A9223F5-8B39-4CBE-B7CA-2620BD859427}">
      <dgm:prSet/>
      <dgm:spPr/>
      <dgm:t>
        <a:bodyPr/>
        <a:lstStyle/>
        <a:p>
          <a:endParaRPr lang="en-US"/>
        </a:p>
      </dgm:t>
    </dgm:pt>
    <dgm:pt modelId="{87BB15A6-C5F6-4C06-8EE4-27E2AAC11278}">
      <dgm:prSet/>
      <dgm:spPr/>
      <dgm:t>
        <a:bodyPr/>
        <a:lstStyle/>
        <a:p>
          <a:r>
            <a:rPr lang="es-ES"/>
            <a:t>como scripts en los ficheros HTML</a:t>
          </a:r>
          <a:endParaRPr lang="en-US"/>
        </a:p>
      </dgm:t>
    </dgm:pt>
    <dgm:pt modelId="{2F56315D-A198-4D49-88A8-D7DD67FD6ECD}" type="parTrans" cxnId="{2EDA8C12-0D77-4FA8-A045-91625477819A}">
      <dgm:prSet/>
      <dgm:spPr/>
      <dgm:t>
        <a:bodyPr/>
        <a:lstStyle/>
        <a:p>
          <a:endParaRPr lang="en-US"/>
        </a:p>
      </dgm:t>
    </dgm:pt>
    <dgm:pt modelId="{845B8FAD-26AE-463C-B2CA-17B79F22BC82}" type="sibTrans" cxnId="{2EDA8C12-0D77-4FA8-A045-91625477819A}">
      <dgm:prSet/>
      <dgm:spPr/>
      <dgm:t>
        <a:bodyPr/>
        <a:lstStyle/>
        <a:p>
          <a:endParaRPr lang="en-US"/>
        </a:p>
      </dgm:t>
    </dgm:pt>
    <dgm:pt modelId="{EBC94BCC-A4B0-4790-BA7A-36C5B5D0EE34}">
      <dgm:prSet/>
      <dgm:spPr/>
      <dgm:t>
        <a:bodyPr/>
        <a:lstStyle/>
        <a:p>
          <a:r>
            <a:rPr lang="es-ES"/>
            <a:t>como módulos importados desde otros ficheros JS</a:t>
          </a:r>
          <a:endParaRPr lang="en-US"/>
        </a:p>
      </dgm:t>
    </dgm:pt>
    <dgm:pt modelId="{2E3DF35A-F47A-47F7-BAC8-F3D4AD192314}" type="parTrans" cxnId="{F1C4864A-01DB-4EA1-8786-E2594EB79FFA}">
      <dgm:prSet/>
      <dgm:spPr/>
      <dgm:t>
        <a:bodyPr/>
        <a:lstStyle/>
        <a:p>
          <a:endParaRPr lang="en-US"/>
        </a:p>
      </dgm:t>
    </dgm:pt>
    <dgm:pt modelId="{66A34B9B-DF86-4705-A046-C13F6A7C8406}" type="sibTrans" cxnId="{F1C4864A-01DB-4EA1-8786-E2594EB79FFA}">
      <dgm:prSet/>
      <dgm:spPr/>
      <dgm:t>
        <a:bodyPr/>
        <a:lstStyle/>
        <a:p>
          <a:endParaRPr lang="en-US"/>
        </a:p>
      </dgm:t>
    </dgm:pt>
    <dgm:pt modelId="{1D6EA004-8572-44EF-B218-75C7450F193F}">
      <dgm:prSet/>
      <dgm:spPr/>
      <dgm:t>
        <a:bodyPr/>
        <a:lstStyle/>
        <a:p>
          <a:pPr>
            <a:defRPr b="1"/>
          </a:pPr>
          <a:r>
            <a:rPr lang="es-ES"/>
            <a:t>Para procesar cualquier otro tipo de ficheros se utilizan los </a:t>
          </a:r>
          <a:r>
            <a:rPr lang="en-US"/>
            <a:t>loaders</a:t>
          </a:r>
        </a:p>
      </dgm:t>
    </dgm:pt>
    <dgm:pt modelId="{9BFA3089-A65B-4BC0-9C1A-ACE7B693617C}" type="parTrans" cxnId="{A7D5B0AF-7EEB-4F72-AEBF-E8B0FD88803E}">
      <dgm:prSet/>
      <dgm:spPr/>
      <dgm:t>
        <a:bodyPr/>
        <a:lstStyle/>
        <a:p>
          <a:endParaRPr lang="en-US"/>
        </a:p>
      </dgm:t>
    </dgm:pt>
    <dgm:pt modelId="{75F76C4A-AC94-434F-A618-E45C8E369F72}" type="sibTrans" cxnId="{A7D5B0AF-7EEB-4F72-AEBF-E8B0FD88803E}">
      <dgm:prSet/>
      <dgm:spPr/>
      <dgm:t>
        <a:bodyPr/>
        <a:lstStyle/>
        <a:p>
          <a:endParaRPr lang="en-US"/>
        </a:p>
      </dgm:t>
    </dgm:pt>
    <dgm:pt modelId="{E166CE4D-FB8A-4B66-B626-A86EA6FC1620}">
      <dgm:prSet/>
      <dgm:spPr/>
      <dgm:t>
        <a:bodyPr/>
        <a:lstStyle/>
        <a:p>
          <a:r>
            <a:rPr lang="es-ES"/>
            <a:t>Vue proporciona el </a:t>
          </a:r>
          <a:r>
            <a:rPr lang="bin-NG"/>
            <a:t>vue-loader</a:t>
          </a:r>
          <a:r>
            <a:rPr lang="es-ES"/>
            <a:t> para que Webpack pueda empaquetar componentes de un solo archivo, con extensión </a:t>
          </a:r>
          <a:r>
            <a:rPr lang="bin-NG"/>
            <a:t>vue</a:t>
          </a:r>
          <a:r>
            <a:rPr lang="es-ES"/>
            <a:t>, en un solo fichero de Vue.js</a:t>
          </a:r>
          <a:endParaRPr lang="en-US"/>
        </a:p>
      </dgm:t>
    </dgm:pt>
    <dgm:pt modelId="{B9E1695B-B815-4FC2-A881-BAA7CB677793}" type="parTrans" cxnId="{AC6E1A4E-8E52-4B48-AB16-E292AC735A6D}">
      <dgm:prSet/>
      <dgm:spPr/>
      <dgm:t>
        <a:bodyPr/>
        <a:lstStyle/>
        <a:p>
          <a:endParaRPr lang="en-US"/>
        </a:p>
      </dgm:t>
    </dgm:pt>
    <dgm:pt modelId="{1A305857-0D84-4F2F-8E09-4A1AA48E8B85}" type="sibTrans" cxnId="{AC6E1A4E-8E52-4B48-AB16-E292AC735A6D}">
      <dgm:prSet/>
      <dgm:spPr/>
      <dgm:t>
        <a:bodyPr/>
        <a:lstStyle/>
        <a:p>
          <a:endParaRPr lang="en-US"/>
        </a:p>
      </dgm:t>
    </dgm:pt>
    <dgm:pt modelId="{7BB61477-5945-460E-8455-9A6F91E78BEA}" type="pres">
      <dgm:prSet presAssocID="{257A8263-7B6C-40F3-944A-0FBE995A36A8}" presName="root" presStyleCnt="0">
        <dgm:presLayoutVars>
          <dgm:dir/>
          <dgm:resizeHandles val="exact"/>
        </dgm:presLayoutVars>
      </dgm:prSet>
      <dgm:spPr/>
    </dgm:pt>
    <dgm:pt modelId="{BA75C0D2-70D4-4EA6-824B-F0B2889256AB}" type="pres">
      <dgm:prSet presAssocID="{BB7B9743-3471-4A73-8534-D6AE68938C1E}" presName="compNode" presStyleCnt="0"/>
      <dgm:spPr/>
    </dgm:pt>
    <dgm:pt modelId="{2C192F35-152E-4860-B777-BC72109EE5C7}" type="pres">
      <dgm:prSet presAssocID="{BB7B9743-3471-4A73-8534-D6AE68938C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16E6B64-EFF6-4567-829E-B8058D21A8A0}" type="pres">
      <dgm:prSet presAssocID="{BB7B9743-3471-4A73-8534-D6AE68938C1E}" presName="iconSpace" presStyleCnt="0"/>
      <dgm:spPr/>
    </dgm:pt>
    <dgm:pt modelId="{C46BAEFD-3DA5-4770-BCC9-FAF421DEF152}" type="pres">
      <dgm:prSet presAssocID="{BB7B9743-3471-4A73-8534-D6AE68938C1E}" presName="parTx" presStyleLbl="revTx" presStyleIdx="0" presStyleCnt="4">
        <dgm:presLayoutVars>
          <dgm:chMax val="0"/>
          <dgm:chPref val="0"/>
        </dgm:presLayoutVars>
      </dgm:prSet>
      <dgm:spPr/>
    </dgm:pt>
    <dgm:pt modelId="{BAD27AF0-E1AE-40C1-84A7-85E9CE16BE6B}" type="pres">
      <dgm:prSet presAssocID="{BB7B9743-3471-4A73-8534-D6AE68938C1E}" presName="txSpace" presStyleCnt="0"/>
      <dgm:spPr/>
    </dgm:pt>
    <dgm:pt modelId="{1F45DF57-5157-4E6C-A25C-E8E9DC222773}" type="pres">
      <dgm:prSet presAssocID="{BB7B9743-3471-4A73-8534-D6AE68938C1E}" presName="desTx" presStyleLbl="revTx" presStyleIdx="1" presStyleCnt="4">
        <dgm:presLayoutVars/>
      </dgm:prSet>
      <dgm:spPr/>
    </dgm:pt>
    <dgm:pt modelId="{C69AE204-9E54-49AA-9749-49ABBE901C46}" type="pres">
      <dgm:prSet presAssocID="{A0EF1A89-8C44-4628-BB3F-37351CCB0DAA}" presName="sibTrans" presStyleCnt="0"/>
      <dgm:spPr/>
    </dgm:pt>
    <dgm:pt modelId="{19F3776E-1B44-4A28-861D-A1FC895D1862}" type="pres">
      <dgm:prSet presAssocID="{1D6EA004-8572-44EF-B218-75C7450F193F}" presName="compNode" presStyleCnt="0"/>
      <dgm:spPr/>
    </dgm:pt>
    <dgm:pt modelId="{D6F9026E-6F80-474A-B46F-2632A67BF8FA}" type="pres">
      <dgm:prSet presAssocID="{1D6EA004-8572-44EF-B218-75C7450F193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396307E-4702-4D97-9BF4-C4DD60B94823}" type="pres">
      <dgm:prSet presAssocID="{1D6EA004-8572-44EF-B218-75C7450F193F}" presName="iconSpace" presStyleCnt="0"/>
      <dgm:spPr/>
    </dgm:pt>
    <dgm:pt modelId="{47B174EE-3131-46FA-8571-7940D38A648E}" type="pres">
      <dgm:prSet presAssocID="{1D6EA004-8572-44EF-B218-75C7450F193F}" presName="parTx" presStyleLbl="revTx" presStyleIdx="2" presStyleCnt="4">
        <dgm:presLayoutVars>
          <dgm:chMax val="0"/>
          <dgm:chPref val="0"/>
        </dgm:presLayoutVars>
      </dgm:prSet>
      <dgm:spPr/>
    </dgm:pt>
    <dgm:pt modelId="{CC29995E-4F06-454B-8BAE-286151336926}" type="pres">
      <dgm:prSet presAssocID="{1D6EA004-8572-44EF-B218-75C7450F193F}" presName="txSpace" presStyleCnt="0"/>
      <dgm:spPr/>
    </dgm:pt>
    <dgm:pt modelId="{10C06BF1-9B14-40D8-BDF6-893E703D3736}" type="pres">
      <dgm:prSet presAssocID="{1D6EA004-8572-44EF-B218-75C7450F193F}" presName="desTx" presStyleLbl="revTx" presStyleIdx="3" presStyleCnt="4">
        <dgm:presLayoutVars/>
      </dgm:prSet>
      <dgm:spPr/>
    </dgm:pt>
  </dgm:ptLst>
  <dgm:cxnLst>
    <dgm:cxn modelId="{5C863209-7DA2-4475-AE63-65A5BF559FDC}" type="presOf" srcId="{857A6C82-9871-49C3-8FB8-189A25C30C70}" destId="{1F45DF57-5157-4E6C-A25C-E8E9DC222773}" srcOrd="0" destOrd="0" presId="urn:microsoft.com/office/officeart/2018/5/layout/CenteredIconLabelDescriptionList"/>
    <dgm:cxn modelId="{2EDA8C12-0D77-4FA8-A045-91625477819A}" srcId="{857A6C82-9871-49C3-8FB8-189A25C30C70}" destId="{87BB15A6-C5F6-4C06-8EE4-27E2AAC11278}" srcOrd="0" destOrd="0" parTransId="{2F56315D-A198-4D49-88A8-D7DD67FD6ECD}" sibTransId="{845B8FAD-26AE-463C-B2CA-17B79F22BC82}"/>
    <dgm:cxn modelId="{EAC0E913-905F-4481-811D-645E8A6221E5}" srcId="{257A8263-7B6C-40F3-944A-0FBE995A36A8}" destId="{BB7B9743-3471-4A73-8534-D6AE68938C1E}" srcOrd="0" destOrd="0" parTransId="{DB546D1D-1A7C-45EF-95AF-6A5EA10F218A}" sibTransId="{A0EF1A89-8C44-4628-BB3F-37351CCB0DAA}"/>
    <dgm:cxn modelId="{26C21823-85FA-4664-96DB-AE585965E26E}" type="presOf" srcId="{BB7B9743-3471-4A73-8534-D6AE68938C1E}" destId="{C46BAEFD-3DA5-4770-BCC9-FAF421DEF152}" srcOrd="0" destOrd="0" presId="urn:microsoft.com/office/officeart/2018/5/layout/CenteredIconLabelDescriptionList"/>
    <dgm:cxn modelId="{C66C7A47-DEC3-4445-B3E9-0129772DF2F6}" type="presOf" srcId="{E166CE4D-FB8A-4B66-B626-A86EA6FC1620}" destId="{10C06BF1-9B14-40D8-BDF6-893E703D3736}" srcOrd="0" destOrd="0" presId="urn:microsoft.com/office/officeart/2018/5/layout/CenteredIconLabelDescriptionList"/>
    <dgm:cxn modelId="{F1C4864A-01DB-4EA1-8786-E2594EB79FFA}" srcId="{857A6C82-9871-49C3-8FB8-189A25C30C70}" destId="{EBC94BCC-A4B0-4790-BA7A-36C5B5D0EE34}" srcOrd="1" destOrd="0" parTransId="{2E3DF35A-F47A-47F7-BAC8-F3D4AD192314}" sibTransId="{66A34B9B-DF86-4705-A046-C13F6A7C8406}"/>
    <dgm:cxn modelId="{AC6E1A4E-8E52-4B48-AB16-E292AC735A6D}" srcId="{1D6EA004-8572-44EF-B218-75C7450F193F}" destId="{E166CE4D-FB8A-4B66-B626-A86EA6FC1620}" srcOrd="0" destOrd="0" parTransId="{B9E1695B-B815-4FC2-A881-BAA7CB677793}" sibTransId="{1A305857-0D84-4F2F-8E09-4A1AA48E8B85}"/>
    <dgm:cxn modelId="{9EEF1789-F413-4F98-8DB4-E39F762B8EBC}" type="presOf" srcId="{257A8263-7B6C-40F3-944A-0FBE995A36A8}" destId="{7BB61477-5945-460E-8455-9A6F91E78BEA}" srcOrd="0" destOrd="0" presId="urn:microsoft.com/office/officeart/2018/5/layout/CenteredIconLabelDescriptionList"/>
    <dgm:cxn modelId="{A7D5B0AF-7EEB-4F72-AEBF-E8B0FD88803E}" srcId="{257A8263-7B6C-40F3-944A-0FBE995A36A8}" destId="{1D6EA004-8572-44EF-B218-75C7450F193F}" srcOrd="1" destOrd="0" parTransId="{9BFA3089-A65B-4BC0-9C1A-ACE7B693617C}" sibTransId="{75F76C4A-AC94-434F-A618-E45C8E369F72}"/>
    <dgm:cxn modelId="{52A3F9B1-9F05-4E73-99AF-D37E68E5F526}" type="presOf" srcId="{87BB15A6-C5F6-4C06-8EE4-27E2AAC11278}" destId="{1F45DF57-5157-4E6C-A25C-E8E9DC222773}" srcOrd="0" destOrd="1" presId="urn:microsoft.com/office/officeart/2018/5/layout/CenteredIconLabelDescriptionList"/>
    <dgm:cxn modelId="{1FF430CC-9D2C-474A-B683-AB4DAA69BECE}" type="presOf" srcId="{1D6EA004-8572-44EF-B218-75C7450F193F}" destId="{47B174EE-3131-46FA-8571-7940D38A648E}" srcOrd="0" destOrd="0" presId="urn:microsoft.com/office/officeart/2018/5/layout/CenteredIconLabelDescriptionList"/>
    <dgm:cxn modelId="{36791DE3-47FE-44BE-B6A9-E034BFA8A6FB}" type="presOf" srcId="{EBC94BCC-A4B0-4790-BA7A-36C5B5D0EE34}" destId="{1F45DF57-5157-4E6C-A25C-E8E9DC222773}" srcOrd="0" destOrd="2" presId="urn:microsoft.com/office/officeart/2018/5/layout/CenteredIconLabelDescriptionList"/>
    <dgm:cxn modelId="{5A9223F5-8B39-4CBE-B7CA-2620BD859427}" srcId="{BB7B9743-3471-4A73-8534-D6AE68938C1E}" destId="{857A6C82-9871-49C3-8FB8-189A25C30C70}" srcOrd="0" destOrd="0" parTransId="{93D02A26-0413-43FB-9478-DE065A7E0E05}" sibTransId="{AE9C8082-B563-455A-A151-E7B1B483FC44}"/>
    <dgm:cxn modelId="{D2CE8EC6-A860-4304-8429-A341785837E2}" type="presParOf" srcId="{7BB61477-5945-460E-8455-9A6F91E78BEA}" destId="{BA75C0D2-70D4-4EA6-824B-F0B2889256AB}" srcOrd="0" destOrd="0" presId="urn:microsoft.com/office/officeart/2018/5/layout/CenteredIconLabelDescriptionList"/>
    <dgm:cxn modelId="{FD39B860-7F4D-498A-A2A5-8657DB4681BD}" type="presParOf" srcId="{BA75C0D2-70D4-4EA6-824B-F0B2889256AB}" destId="{2C192F35-152E-4860-B777-BC72109EE5C7}" srcOrd="0" destOrd="0" presId="urn:microsoft.com/office/officeart/2018/5/layout/CenteredIconLabelDescriptionList"/>
    <dgm:cxn modelId="{72812586-9B9C-418B-8FD1-3FF95CA6A2D5}" type="presParOf" srcId="{BA75C0D2-70D4-4EA6-824B-F0B2889256AB}" destId="{816E6B64-EFF6-4567-829E-B8058D21A8A0}" srcOrd="1" destOrd="0" presId="urn:microsoft.com/office/officeart/2018/5/layout/CenteredIconLabelDescriptionList"/>
    <dgm:cxn modelId="{0869A257-CB6D-4521-B7AF-8925FBB26743}" type="presParOf" srcId="{BA75C0D2-70D4-4EA6-824B-F0B2889256AB}" destId="{C46BAEFD-3DA5-4770-BCC9-FAF421DEF152}" srcOrd="2" destOrd="0" presId="urn:microsoft.com/office/officeart/2018/5/layout/CenteredIconLabelDescriptionList"/>
    <dgm:cxn modelId="{1D7FCF15-7A77-4344-BFC2-A5396B5E1022}" type="presParOf" srcId="{BA75C0D2-70D4-4EA6-824B-F0B2889256AB}" destId="{BAD27AF0-E1AE-40C1-84A7-85E9CE16BE6B}" srcOrd="3" destOrd="0" presId="urn:microsoft.com/office/officeart/2018/5/layout/CenteredIconLabelDescriptionList"/>
    <dgm:cxn modelId="{7722862A-D382-4BD6-BECD-F2BDF743802B}" type="presParOf" srcId="{BA75C0D2-70D4-4EA6-824B-F0B2889256AB}" destId="{1F45DF57-5157-4E6C-A25C-E8E9DC222773}" srcOrd="4" destOrd="0" presId="urn:microsoft.com/office/officeart/2018/5/layout/CenteredIconLabelDescriptionList"/>
    <dgm:cxn modelId="{8DBA0703-7A71-488D-ACA4-5A8A4A95CAC1}" type="presParOf" srcId="{7BB61477-5945-460E-8455-9A6F91E78BEA}" destId="{C69AE204-9E54-49AA-9749-49ABBE901C46}" srcOrd="1" destOrd="0" presId="urn:microsoft.com/office/officeart/2018/5/layout/CenteredIconLabelDescriptionList"/>
    <dgm:cxn modelId="{C3736657-4F50-4EBA-9728-8AE8806C1BF2}" type="presParOf" srcId="{7BB61477-5945-460E-8455-9A6F91E78BEA}" destId="{19F3776E-1B44-4A28-861D-A1FC895D1862}" srcOrd="2" destOrd="0" presId="urn:microsoft.com/office/officeart/2018/5/layout/CenteredIconLabelDescriptionList"/>
    <dgm:cxn modelId="{903F1D13-CD95-4DA7-AF95-FBEBD2C0E506}" type="presParOf" srcId="{19F3776E-1B44-4A28-861D-A1FC895D1862}" destId="{D6F9026E-6F80-474A-B46F-2632A67BF8FA}" srcOrd="0" destOrd="0" presId="urn:microsoft.com/office/officeart/2018/5/layout/CenteredIconLabelDescriptionList"/>
    <dgm:cxn modelId="{86894D54-0D1A-48CF-94A2-7C4F64EB1C25}" type="presParOf" srcId="{19F3776E-1B44-4A28-861D-A1FC895D1862}" destId="{B396307E-4702-4D97-9BF4-C4DD60B94823}" srcOrd="1" destOrd="0" presId="urn:microsoft.com/office/officeart/2018/5/layout/CenteredIconLabelDescriptionList"/>
    <dgm:cxn modelId="{62E02A2B-A48A-4C53-A7EA-5BF0222824A7}" type="presParOf" srcId="{19F3776E-1B44-4A28-861D-A1FC895D1862}" destId="{47B174EE-3131-46FA-8571-7940D38A648E}" srcOrd="2" destOrd="0" presId="urn:microsoft.com/office/officeart/2018/5/layout/CenteredIconLabelDescriptionList"/>
    <dgm:cxn modelId="{040EF59E-0271-4F08-9DF2-D050FD96CBF6}" type="presParOf" srcId="{19F3776E-1B44-4A28-861D-A1FC895D1862}" destId="{CC29995E-4F06-454B-8BAE-286151336926}" srcOrd="3" destOrd="0" presId="urn:microsoft.com/office/officeart/2018/5/layout/CenteredIconLabelDescriptionList"/>
    <dgm:cxn modelId="{D3DDFE44-C2D1-42E0-9F1D-B6C5B149AFA1}" type="presParOf" srcId="{19F3776E-1B44-4A28-861D-A1FC895D1862}" destId="{10C06BF1-9B14-40D8-BDF6-893E703D373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C4EC11D-A2AC-473C-BEF7-3354482039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6EE7FD2-2195-4AE8-A49C-202E342ACEB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Inicializamos la lista de mensaje descargando los que  proporciona el servidor (</a:t>
          </a:r>
          <a:r>
            <a:rPr lang="en-US" noProof="0" dirty="0"/>
            <a:t>Read</a:t>
          </a:r>
          <a:r>
            <a:rPr lang="es-ES" dirty="0"/>
            <a:t>)</a:t>
          </a:r>
          <a:endParaRPr lang="en-US" dirty="0"/>
        </a:p>
      </dgm:t>
    </dgm:pt>
    <dgm:pt modelId="{58FE06AA-1604-4CF2-A3F7-6531DA14EA01}" type="parTrans" cxnId="{9A8CDB9C-B2E4-4763-BAA9-F7C645C23C0F}">
      <dgm:prSet/>
      <dgm:spPr/>
      <dgm:t>
        <a:bodyPr/>
        <a:lstStyle/>
        <a:p>
          <a:endParaRPr lang="en-US"/>
        </a:p>
      </dgm:t>
    </dgm:pt>
    <dgm:pt modelId="{8B3384B4-07A6-4BDB-92AD-A922702A0620}" type="sibTrans" cxnId="{9A8CDB9C-B2E4-4763-BAA9-F7C645C23C0F}">
      <dgm:prSet/>
      <dgm:spPr/>
      <dgm:t>
        <a:bodyPr/>
        <a:lstStyle/>
        <a:p>
          <a:endParaRPr lang="en-US"/>
        </a:p>
      </dgm:t>
    </dgm:pt>
    <dgm:pt modelId="{1B6D94DC-CD59-4560-A911-535D945D74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in-NG" sz="1800" noProof="0" dirty="0"/>
            <a:t>axios.get()</a:t>
          </a:r>
        </a:p>
      </dgm:t>
    </dgm:pt>
    <dgm:pt modelId="{C2559863-7AC1-4F22-B492-9326C77912BB}" type="parTrans" cxnId="{12B39B3B-086E-49B3-B384-86E4288BFCAB}">
      <dgm:prSet/>
      <dgm:spPr/>
      <dgm:t>
        <a:bodyPr/>
        <a:lstStyle/>
        <a:p>
          <a:endParaRPr lang="en-US"/>
        </a:p>
      </dgm:t>
    </dgm:pt>
    <dgm:pt modelId="{1C394EF5-90DC-4362-9069-67985F4C8865}" type="sibTrans" cxnId="{12B39B3B-086E-49B3-B384-86E4288BFCAB}">
      <dgm:prSet/>
      <dgm:spPr/>
      <dgm:t>
        <a:bodyPr/>
        <a:lstStyle/>
        <a:p>
          <a:endParaRPr lang="en-US"/>
        </a:p>
      </dgm:t>
    </dgm:pt>
    <dgm:pt modelId="{B5B866D4-84DE-4AF2-BF19-0835E5D6476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Añadimos nuevos mensajes en el servidor (</a:t>
          </a:r>
          <a:r>
            <a:rPr lang="en-US" noProof="0" dirty="0"/>
            <a:t>Create</a:t>
          </a:r>
          <a:r>
            <a:rPr lang="es-ES" dirty="0"/>
            <a:t>)</a:t>
          </a:r>
          <a:endParaRPr lang="en-US" dirty="0"/>
        </a:p>
      </dgm:t>
    </dgm:pt>
    <dgm:pt modelId="{9BB0D62A-E596-4D61-B7CB-8A981AC9F3A1}" type="parTrans" cxnId="{6066DA16-7084-4A30-BB57-4394A22F76B0}">
      <dgm:prSet/>
      <dgm:spPr/>
      <dgm:t>
        <a:bodyPr/>
        <a:lstStyle/>
        <a:p>
          <a:endParaRPr lang="en-US"/>
        </a:p>
      </dgm:t>
    </dgm:pt>
    <dgm:pt modelId="{191E6AFE-4B18-4AE7-A124-4CE60FD394F3}" type="sibTrans" cxnId="{6066DA16-7084-4A30-BB57-4394A22F76B0}">
      <dgm:prSet/>
      <dgm:spPr/>
      <dgm:t>
        <a:bodyPr/>
        <a:lstStyle/>
        <a:p>
          <a:endParaRPr lang="en-US"/>
        </a:p>
      </dgm:t>
    </dgm:pt>
    <dgm:pt modelId="{9D4AFEB2-C9A1-4360-85CE-0C88A4153B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in-NG" sz="1800" noProof="0" dirty="0"/>
            <a:t>axios.post()</a:t>
          </a:r>
        </a:p>
      </dgm:t>
    </dgm:pt>
    <dgm:pt modelId="{626EBCEB-7BA8-4115-9347-FA87534CD442}" type="parTrans" cxnId="{40178ABB-4AB4-4F0B-A465-2D42C52BB6AC}">
      <dgm:prSet/>
      <dgm:spPr/>
      <dgm:t>
        <a:bodyPr/>
        <a:lstStyle/>
        <a:p>
          <a:endParaRPr lang="en-US"/>
        </a:p>
      </dgm:t>
    </dgm:pt>
    <dgm:pt modelId="{A580D545-AAC8-457B-BED8-1ACCD0F4BCA9}" type="sibTrans" cxnId="{40178ABB-4AB4-4F0B-A465-2D42C52BB6AC}">
      <dgm:prSet/>
      <dgm:spPr/>
      <dgm:t>
        <a:bodyPr/>
        <a:lstStyle/>
        <a:p>
          <a:endParaRPr lang="en-US"/>
        </a:p>
      </dgm:t>
    </dgm:pt>
    <dgm:pt modelId="{D2EF2B9A-2D80-48BE-B88D-83734218030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noProof="0" dirty="0"/>
            <a:t>Modificamos mensajes en el servidor (</a:t>
          </a:r>
          <a:r>
            <a:rPr lang="en-US" noProof="0" dirty="0"/>
            <a:t>Update</a:t>
          </a:r>
          <a:r>
            <a:rPr lang="es-ES" noProof="0" dirty="0"/>
            <a:t>)</a:t>
          </a:r>
          <a:endParaRPr lang="bin-NG" noProof="0" dirty="0"/>
        </a:p>
      </dgm:t>
    </dgm:pt>
    <dgm:pt modelId="{97C0CD00-0435-4A8B-9B2E-A7130535A759}" type="sibTrans" cxnId="{B2F69727-9216-4DD9-8981-147D365E8A0B}">
      <dgm:prSet/>
      <dgm:spPr/>
      <dgm:t>
        <a:bodyPr/>
        <a:lstStyle/>
        <a:p>
          <a:endParaRPr lang="en-US"/>
        </a:p>
      </dgm:t>
    </dgm:pt>
    <dgm:pt modelId="{E2F23C2F-AD8D-4927-82C5-3A98E8EE651F}" type="parTrans" cxnId="{B2F69727-9216-4DD9-8981-147D365E8A0B}">
      <dgm:prSet/>
      <dgm:spPr/>
      <dgm:t>
        <a:bodyPr/>
        <a:lstStyle/>
        <a:p>
          <a:endParaRPr lang="en-US"/>
        </a:p>
      </dgm:t>
    </dgm:pt>
    <dgm:pt modelId="{F22C429C-A789-440F-81DF-E6DE736BFE0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noProof="0" dirty="0"/>
            <a:t>Eliminamos mensajes en el servidor (</a:t>
          </a:r>
          <a:r>
            <a:rPr lang="en-US" noProof="0" dirty="0"/>
            <a:t>Delete</a:t>
          </a:r>
          <a:r>
            <a:rPr lang="es-ES" noProof="0" dirty="0"/>
            <a:t>)</a:t>
          </a:r>
          <a:endParaRPr lang="bin-NG" noProof="0" dirty="0"/>
        </a:p>
      </dgm:t>
    </dgm:pt>
    <dgm:pt modelId="{177F8F7D-8F32-4899-B631-651A16E46F18}" type="parTrans" cxnId="{CDBE4DF5-8D07-47C8-A2E7-664C4021D89A}">
      <dgm:prSet/>
      <dgm:spPr/>
      <dgm:t>
        <a:bodyPr/>
        <a:lstStyle/>
        <a:p>
          <a:endParaRPr lang="es-ES"/>
        </a:p>
      </dgm:t>
    </dgm:pt>
    <dgm:pt modelId="{FC4A77FE-CDC5-4956-B611-210227432E67}" type="sibTrans" cxnId="{CDBE4DF5-8D07-47C8-A2E7-664C4021D89A}">
      <dgm:prSet/>
      <dgm:spPr/>
      <dgm:t>
        <a:bodyPr/>
        <a:lstStyle/>
        <a:p>
          <a:endParaRPr lang="es-ES"/>
        </a:p>
      </dgm:t>
    </dgm:pt>
    <dgm:pt modelId="{0BFDD008-2168-4468-BD02-D46CAF095E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in-NG" sz="1800" noProof="0" dirty="0"/>
            <a:t>axios.patch()</a:t>
          </a:r>
        </a:p>
      </dgm:t>
    </dgm:pt>
    <dgm:pt modelId="{9102A1BF-E05F-4E41-BADB-4B3BA8DBFD34}" type="parTrans" cxnId="{EA8E5045-DD13-4D0E-8BA7-4118620D9E70}">
      <dgm:prSet/>
      <dgm:spPr/>
      <dgm:t>
        <a:bodyPr/>
        <a:lstStyle/>
        <a:p>
          <a:endParaRPr lang="es-ES"/>
        </a:p>
      </dgm:t>
    </dgm:pt>
    <dgm:pt modelId="{9137D57E-F533-41F1-89D4-FC11FE0CB529}" type="sibTrans" cxnId="{EA8E5045-DD13-4D0E-8BA7-4118620D9E70}">
      <dgm:prSet/>
      <dgm:spPr/>
      <dgm:t>
        <a:bodyPr/>
        <a:lstStyle/>
        <a:p>
          <a:endParaRPr lang="es-ES"/>
        </a:p>
      </dgm:t>
    </dgm:pt>
    <dgm:pt modelId="{CB954D23-D84E-4A28-A3CB-1E496448D2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in-NG" sz="1800" noProof="0" dirty="0"/>
            <a:t>axios.delete()</a:t>
          </a:r>
        </a:p>
      </dgm:t>
    </dgm:pt>
    <dgm:pt modelId="{A892C233-EE1B-4389-9161-577C19672F5B}" type="parTrans" cxnId="{E27F8FFD-0768-478F-89C0-66D1981C08B2}">
      <dgm:prSet/>
      <dgm:spPr/>
      <dgm:t>
        <a:bodyPr/>
        <a:lstStyle/>
        <a:p>
          <a:endParaRPr lang="es-ES"/>
        </a:p>
      </dgm:t>
    </dgm:pt>
    <dgm:pt modelId="{2F325564-D107-44F4-A615-E03D122660BF}" type="sibTrans" cxnId="{E27F8FFD-0768-478F-89C0-66D1981C08B2}">
      <dgm:prSet/>
      <dgm:spPr/>
      <dgm:t>
        <a:bodyPr/>
        <a:lstStyle/>
        <a:p>
          <a:endParaRPr lang="es-ES"/>
        </a:p>
      </dgm:t>
    </dgm:pt>
    <dgm:pt modelId="{73719163-FB89-4097-AEB4-7B5CE8FC66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in-NG" sz="1800" noProof="0" dirty="0"/>
            <a:t>axios.put()</a:t>
          </a:r>
        </a:p>
      </dgm:t>
    </dgm:pt>
    <dgm:pt modelId="{202CA2A4-6A65-4AC6-AC3C-35EB91FB1ABE}" type="parTrans" cxnId="{9EF6251E-833D-48B5-86B6-F1EFA9513C50}">
      <dgm:prSet/>
      <dgm:spPr/>
      <dgm:t>
        <a:bodyPr/>
        <a:lstStyle/>
        <a:p>
          <a:endParaRPr lang="es-ES"/>
        </a:p>
      </dgm:t>
    </dgm:pt>
    <dgm:pt modelId="{67FA6836-B5A4-45CE-BD00-6E19B9579AAE}" type="sibTrans" cxnId="{9EF6251E-833D-48B5-86B6-F1EFA9513C50}">
      <dgm:prSet/>
      <dgm:spPr/>
      <dgm:t>
        <a:bodyPr/>
        <a:lstStyle/>
        <a:p>
          <a:endParaRPr lang="es-ES"/>
        </a:p>
      </dgm:t>
    </dgm:pt>
    <dgm:pt modelId="{8BB6BF20-F6E4-434C-9498-29E6258E85E7}" type="pres">
      <dgm:prSet presAssocID="{5C4EC11D-A2AC-473C-BEF7-3354482039DC}" presName="root" presStyleCnt="0">
        <dgm:presLayoutVars>
          <dgm:dir/>
          <dgm:resizeHandles val="exact"/>
        </dgm:presLayoutVars>
      </dgm:prSet>
      <dgm:spPr/>
    </dgm:pt>
    <dgm:pt modelId="{0F64E9B5-C24A-4A86-97B5-A6D791F42EFA}" type="pres">
      <dgm:prSet presAssocID="{96EE7FD2-2195-4AE8-A49C-202E342ACEBB}" presName="compNode" presStyleCnt="0"/>
      <dgm:spPr/>
    </dgm:pt>
    <dgm:pt modelId="{79A9B613-5B53-4004-B557-C67F0CDDF9B5}" type="pres">
      <dgm:prSet presAssocID="{96EE7FD2-2195-4AE8-A49C-202E342ACEBB}" presName="bgRect" presStyleLbl="bgShp" presStyleIdx="0" presStyleCnt="4" custLinFactNeighborX="764" custLinFactNeighborY="199"/>
      <dgm:spPr/>
    </dgm:pt>
    <dgm:pt modelId="{42448F22-BEA0-40F5-A38A-8290E1B22D45}" type="pres">
      <dgm:prSet presAssocID="{96EE7FD2-2195-4AE8-A49C-202E342ACE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9616B57-A66F-42E3-AE9B-B4B76E66C1DB}" type="pres">
      <dgm:prSet presAssocID="{96EE7FD2-2195-4AE8-A49C-202E342ACEBB}" presName="spaceRect" presStyleCnt="0"/>
      <dgm:spPr/>
    </dgm:pt>
    <dgm:pt modelId="{191946BA-0D94-4A1F-A751-EFDED0A7771B}" type="pres">
      <dgm:prSet presAssocID="{96EE7FD2-2195-4AE8-A49C-202E342ACEBB}" presName="parTx" presStyleLbl="revTx" presStyleIdx="0" presStyleCnt="8">
        <dgm:presLayoutVars>
          <dgm:chMax val="0"/>
          <dgm:chPref val="0"/>
        </dgm:presLayoutVars>
      </dgm:prSet>
      <dgm:spPr/>
    </dgm:pt>
    <dgm:pt modelId="{EA953E3C-FFAD-4896-B30A-913EE00D27AE}" type="pres">
      <dgm:prSet presAssocID="{96EE7FD2-2195-4AE8-A49C-202E342ACEBB}" presName="desTx" presStyleLbl="revTx" presStyleIdx="1" presStyleCnt="8">
        <dgm:presLayoutVars/>
      </dgm:prSet>
      <dgm:spPr/>
    </dgm:pt>
    <dgm:pt modelId="{5DC0CC5F-B592-4F28-9012-31EFC7A3EF30}" type="pres">
      <dgm:prSet presAssocID="{8B3384B4-07A6-4BDB-92AD-A922702A0620}" presName="sibTrans" presStyleCnt="0"/>
      <dgm:spPr/>
    </dgm:pt>
    <dgm:pt modelId="{5CE8A3B2-AEB9-4D41-8B9B-04B0A2423BF4}" type="pres">
      <dgm:prSet presAssocID="{B5B866D4-84DE-4AF2-BF19-0835E5D6476D}" presName="compNode" presStyleCnt="0"/>
      <dgm:spPr/>
    </dgm:pt>
    <dgm:pt modelId="{5CD50BE5-0730-4CEF-80F6-038EBA39B261}" type="pres">
      <dgm:prSet presAssocID="{B5B866D4-84DE-4AF2-BF19-0835E5D6476D}" presName="bgRect" presStyleLbl="bgShp" presStyleIdx="1" presStyleCnt="4" custLinFactNeighborX="764" custLinFactNeighborY="1026"/>
      <dgm:spPr/>
    </dgm:pt>
    <dgm:pt modelId="{60546DFE-0700-4618-BA52-9A0F28798A58}" type="pres">
      <dgm:prSet presAssocID="{B5B866D4-84DE-4AF2-BF19-0835E5D647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lbox"/>
        </a:ext>
      </dgm:extLst>
    </dgm:pt>
    <dgm:pt modelId="{6B8CAECD-7FEC-40A1-9CC4-5B5E49AB551B}" type="pres">
      <dgm:prSet presAssocID="{B5B866D4-84DE-4AF2-BF19-0835E5D6476D}" presName="spaceRect" presStyleCnt="0"/>
      <dgm:spPr/>
    </dgm:pt>
    <dgm:pt modelId="{BE8881BA-CCF8-46BF-A2E2-56E96D95C140}" type="pres">
      <dgm:prSet presAssocID="{B5B866D4-84DE-4AF2-BF19-0835E5D6476D}" presName="parTx" presStyleLbl="revTx" presStyleIdx="2" presStyleCnt="8">
        <dgm:presLayoutVars>
          <dgm:chMax val="0"/>
          <dgm:chPref val="0"/>
        </dgm:presLayoutVars>
      </dgm:prSet>
      <dgm:spPr/>
    </dgm:pt>
    <dgm:pt modelId="{D4A88378-C6B8-46E7-A503-CFDA6BD48398}" type="pres">
      <dgm:prSet presAssocID="{B5B866D4-84DE-4AF2-BF19-0835E5D6476D}" presName="desTx" presStyleLbl="revTx" presStyleIdx="3" presStyleCnt="8">
        <dgm:presLayoutVars/>
      </dgm:prSet>
      <dgm:spPr/>
    </dgm:pt>
    <dgm:pt modelId="{82AAECF4-AAE5-413D-9713-A02D05F82AD3}" type="pres">
      <dgm:prSet presAssocID="{191E6AFE-4B18-4AE7-A124-4CE60FD394F3}" presName="sibTrans" presStyleCnt="0"/>
      <dgm:spPr/>
    </dgm:pt>
    <dgm:pt modelId="{542774A2-A00C-4AA4-A080-EE561EB8AC85}" type="pres">
      <dgm:prSet presAssocID="{D2EF2B9A-2D80-48BE-B88D-83734218030F}" presName="compNode" presStyleCnt="0"/>
      <dgm:spPr/>
    </dgm:pt>
    <dgm:pt modelId="{1070C28B-8A46-47B7-BECB-EF2113845419}" type="pres">
      <dgm:prSet presAssocID="{D2EF2B9A-2D80-48BE-B88D-83734218030F}" presName="bgRect" presStyleLbl="bgShp" presStyleIdx="2" presStyleCnt="4" custLinFactNeighborX="570" custLinFactNeighborY="-43"/>
      <dgm:spPr/>
    </dgm:pt>
    <dgm:pt modelId="{504C9366-49E2-4D72-98F3-85533A13394B}" type="pres">
      <dgm:prSet presAssocID="{D2EF2B9A-2D80-48BE-B88D-8373421803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E230641D-BB47-4E6E-B8C7-554C5C38CB56}" type="pres">
      <dgm:prSet presAssocID="{D2EF2B9A-2D80-48BE-B88D-83734218030F}" presName="spaceRect" presStyleCnt="0"/>
      <dgm:spPr/>
    </dgm:pt>
    <dgm:pt modelId="{93EBDF37-46A4-4472-B404-64223673D04B}" type="pres">
      <dgm:prSet presAssocID="{D2EF2B9A-2D80-48BE-B88D-83734218030F}" presName="parTx" presStyleLbl="revTx" presStyleIdx="4" presStyleCnt="8">
        <dgm:presLayoutVars>
          <dgm:chMax val="0"/>
          <dgm:chPref val="0"/>
        </dgm:presLayoutVars>
      </dgm:prSet>
      <dgm:spPr/>
    </dgm:pt>
    <dgm:pt modelId="{E6D53113-BE47-4080-AA68-7BE3FBA9BA64}" type="pres">
      <dgm:prSet presAssocID="{D2EF2B9A-2D80-48BE-B88D-83734218030F}" presName="desTx" presStyleLbl="revTx" presStyleIdx="5" presStyleCnt="8">
        <dgm:presLayoutVars/>
      </dgm:prSet>
      <dgm:spPr/>
    </dgm:pt>
    <dgm:pt modelId="{86829B57-38B4-4D75-AE83-DDD2188FFDA0}" type="pres">
      <dgm:prSet presAssocID="{97C0CD00-0435-4A8B-9B2E-A7130535A759}" presName="sibTrans" presStyleCnt="0"/>
      <dgm:spPr/>
    </dgm:pt>
    <dgm:pt modelId="{2FBEC764-9AA3-41DA-9696-64560A9F262F}" type="pres">
      <dgm:prSet presAssocID="{F22C429C-A789-440F-81DF-E6DE736BFE0D}" presName="compNode" presStyleCnt="0"/>
      <dgm:spPr/>
    </dgm:pt>
    <dgm:pt modelId="{589ADF41-9DE4-4111-8AC9-EC1FEC4ED245}" type="pres">
      <dgm:prSet presAssocID="{F22C429C-A789-440F-81DF-E6DE736BFE0D}" presName="bgRect" presStyleLbl="bgShp" presStyleIdx="3" presStyleCnt="4"/>
      <dgm:spPr/>
    </dgm:pt>
    <dgm:pt modelId="{F4E1ECD7-9BFE-4422-AB29-13C3439EACA3}" type="pres">
      <dgm:prSet presAssocID="{F22C429C-A789-440F-81DF-E6DE736BFE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avera"/>
        </a:ext>
      </dgm:extLst>
    </dgm:pt>
    <dgm:pt modelId="{FE4CD492-0374-46AA-A2DE-488B64CE0566}" type="pres">
      <dgm:prSet presAssocID="{F22C429C-A789-440F-81DF-E6DE736BFE0D}" presName="spaceRect" presStyleCnt="0"/>
      <dgm:spPr/>
    </dgm:pt>
    <dgm:pt modelId="{74590747-A854-46F2-9CD1-164CE9B93403}" type="pres">
      <dgm:prSet presAssocID="{F22C429C-A789-440F-81DF-E6DE736BFE0D}" presName="parTx" presStyleLbl="revTx" presStyleIdx="6" presStyleCnt="8">
        <dgm:presLayoutVars>
          <dgm:chMax val="0"/>
          <dgm:chPref val="0"/>
        </dgm:presLayoutVars>
      </dgm:prSet>
      <dgm:spPr/>
    </dgm:pt>
    <dgm:pt modelId="{EDA72033-7CF6-44FF-AF52-7CE5A76F7934}" type="pres">
      <dgm:prSet presAssocID="{F22C429C-A789-440F-81DF-E6DE736BFE0D}" presName="desTx" presStyleLbl="revTx" presStyleIdx="7" presStyleCnt="8">
        <dgm:presLayoutVars/>
      </dgm:prSet>
      <dgm:spPr/>
    </dgm:pt>
  </dgm:ptLst>
  <dgm:cxnLst>
    <dgm:cxn modelId="{BB489E0D-C40B-4AFD-AE43-052F7FF11B10}" type="presOf" srcId="{5C4EC11D-A2AC-473C-BEF7-3354482039DC}" destId="{8BB6BF20-F6E4-434C-9498-29E6258E85E7}" srcOrd="0" destOrd="0" presId="urn:microsoft.com/office/officeart/2018/2/layout/IconVerticalSolidList"/>
    <dgm:cxn modelId="{D4D50F12-4FEE-4BA1-AC38-D54D190468D5}" type="presOf" srcId="{0BFDD008-2168-4468-BD02-D46CAF095E43}" destId="{E6D53113-BE47-4080-AA68-7BE3FBA9BA64}" srcOrd="0" destOrd="1" presId="urn:microsoft.com/office/officeart/2018/2/layout/IconVerticalSolidList"/>
    <dgm:cxn modelId="{48947D13-2888-475A-B701-D103F418735E}" type="presOf" srcId="{CB954D23-D84E-4A28-A3CB-1E496448D240}" destId="{EDA72033-7CF6-44FF-AF52-7CE5A76F7934}" srcOrd="0" destOrd="0" presId="urn:microsoft.com/office/officeart/2018/2/layout/IconVerticalSolidList"/>
    <dgm:cxn modelId="{6066DA16-7084-4A30-BB57-4394A22F76B0}" srcId="{5C4EC11D-A2AC-473C-BEF7-3354482039DC}" destId="{B5B866D4-84DE-4AF2-BF19-0835E5D6476D}" srcOrd="1" destOrd="0" parTransId="{9BB0D62A-E596-4D61-B7CB-8A981AC9F3A1}" sibTransId="{191E6AFE-4B18-4AE7-A124-4CE60FD394F3}"/>
    <dgm:cxn modelId="{9EF6251E-833D-48B5-86B6-F1EFA9513C50}" srcId="{D2EF2B9A-2D80-48BE-B88D-83734218030F}" destId="{73719163-FB89-4097-AEB4-7B5CE8FC662C}" srcOrd="0" destOrd="0" parTransId="{202CA2A4-6A65-4AC6-AC3C-35EB91FB1ABE}" sibTransId="{67FA6836-B5A4-45CE-BD00-6E19B9579AAE}"/>
    <dgm:cxn modelId="{B2F69727-9216-4DD9-8981-147D365E8A0B}" srcId="{5C4EC11D-A2AC-473C-BEF7-3354482039DC}" destId="{D2EF2B9A-2D80-48BE-B88D-83734218030F}" srcOrd="2" destOrd="0" parTransId="{E2F23C2F-AD8D-4927-82C5-3A98E8EE651F}" sibTransId="{97C0CD00-0435-4A8B-9B2E-A7130535A759}"/>
    <dgm:cxn modelId="{7E05DD3A-DCF6-4E20-B830-EC996C89E8D1}" type="presOf" srcId="{B5B866D4-84DE-4AF2-BF19-0835E5D6476D}" destId="{BE8881BA-CCF8-46BF-A2E2-56E96D95C140}" srcOrd="0" destOrd="0" presId="urn:microsoft.com/office/officeart/2018/2/layout/IconVerticalSolidList"/>
    <dgm:cxn modelId="{12B39B3B-086E-49B3-B384-86E4288BFCAB}" srcId="{96EE7FD2-2195-4AE8-A49C-202E342ACEBB}" destId="{1B6D94DC-CD59-4560-A911-535D945D7496}" srcOrd="0" destOrd="0" parTransId="{C2559863-7AC1-4F22-B492-9326C77912BB}" sibTransId="{1C394EF5-90DC-4362-9069-67985F4C8865}"/>
    <dgm:cxn modelId="{EA8E5045-DD13-4D0E-8BA7-4118620D9E70}" srcId="{D2EF2B9A-2D80-48BE-B88D-83734218030F}" destId="{0BFDD008-2168-4468-BD02-D46CAF095E43}" srcOrd="1" destOrd="0" parTransId="{9102A1BF-E05F-4E41-BADB-4B3BA8DBFD34}" sibTransId="{9137D57E-F533-41F1-89D4-FC11FE0CB529}"/>
    <dgm:cxn modelId="{3FD1B271-D394-4957-9270-7702E00B5766}" type="presOf" srcId="{73719163-FB89-4097-AEB4-7B5CE8FC662C}" destId="{E6D53113-BE47-4080-AA68-7BE3FBA9BA64}" srcOrd="0" destOrd="0" presId="urn:microsoft.com/office/officeart/2018/2/layout/IconVerticalSolidList"/>
    <dgm:cxn modelId="{9A8CDB9C-B2E4-4763-BAA9-F7C645C23C0F}" srcId="{5C4EC11D-A2AC-473C-BEF7-3354482039DC}" destId="{96EE7FD2-2195-4AE8-A49C-202E342ACEBB}" srcOrd="0" destOrd="0" parTransId="{58FE06AA-1604-4CF2-A3F7-6531DA14EA01}" sibTransId="{8B3384B4-07A6-4BDB-92AD-A922702A0620}"/>
    <dgm:cxn modelId="{8750CCA1-E349-4DA1-BCF7-228C13C9B3F3}" type="presOf" srcId="{D2EF2B9A-2D80-48BE-B88D-83734218030F}" destId="{93EBDF37-46A4-4472-B404-64223673D04B}" srcOrd="0" destOrd="0" presId="urn:microsoft.com/office/officeart/2018/2/layout/IconVerticalSolidList"/>
    <dgm:cxn modelId="{0FA861AD-62EE-4B22-9C8A-224860767E87}" type="presOf" srcId="{9D4AFEB2-C9A1-4360-85CE-0C88A4153B47}" destId="{D4A88378-C6B8-46E7-A503-CFDA6BD48398}" srcOrd="0" destOrd="0" presId="urn:microsoft.com/office/officeart/2018/2/layout/IconVerticalSolidList"/>
    <dgm:cxn modelId="{40178ABB-4AB4-4F0B-A465-2D42C52BB6AC}" srcId="{B5B866D4-84DE-4AF2-BF19-0835E5D6476D}" destId="{9D4AFEB2-C9A1-4360-85CE-0C88A4153B47}" srcOrd="0" destOrd="0" parTransId="{626EBCEB-7BA8-4115-9347-FA87534CD442}" sibTransId="{A580D545-AAC8-457B-BED8-1ACCD0F4BCA9}"/>
    <dgm:cxn modelId="{EEEB05C1-9350-4044-9019-3539F3645A7E}" type="presOf" srcId="{96EE7FD2-2195-4AE8-A49C-202E342ACEBB}" destId="{191946BA-0D94-4A1F-A751-EFDED0A7771B}" srcOrd="0" destOrd="0" presId="urn:microsoft.com/office/officeart/2018/2/layout/IconVerticalSolidList"/>
    <dgm:cxn modelId="{190615CB-87A4-4FBC-9FC9-DEB306A19D55}" type="presOf" srcId="{F22C429C-A789-440F-81DF-E6DE736BFE0D}" destId="{74590747-A854-46F2-9CD1-164CE9B93403}" srcOrd="0" destOrd="0" presId="urn:microsoft.com/office/officeart/2018/2/layout/IconVerticalSolidList"/>
    <dgm:cxn modelId="{0304DACE-5380-4C7D-BE54-54B67DEC047B}" type="presOf" srcId="{1B6D94DC-CD59-4560-A911-535D945D7496}" destId="{EA953E3C-FFAD-4896-B30A-913EE00D27AE}" srcOrd="0" destOrd="0" presId="urn:microsoft.com/office/officeart/2018/2/layout/IconVerticalSolidList"/>
    <dgm:cxn modelId="{CDBE4DF5-8D07-47C8-A2E7-664C4021D89A}" srcId="{5C4EC11D-A2AC-473C-BEF7-3354482039DC}" destId="{F22C429C-A789-440F-81DF-E6DE736BFE0D}" srcOrd="3" destOrd="0" parTransId="{177F8F7D-8F32-4899-B631-651A16E46F18}" sibTransId="{FC4A77FE-CDC5-4956-B611-210227432E67}"/>
    <dgm:cxn modelId="{E27F8FFD-0768-478F-89C0-66D1981C08B2}" srcId="{F22C429C-A789-440F-81DF-E6DE736BFE0D}" destId="{CB954D23-D84E-4A28-A3CB-1E496448D240}" srcOrd="0" destOrd="0" parTransId="{A892C233-EE1B-4389-9161-577C19672F5B}" sibTransId="{2F325564-D107-44F4-A615-E03D122660BF}"/>
    <dgm:cxn modelId="{6F30D704-CE9C-488F-B3C2-8F1898E8EFF7}" type="presParOf" srcId="{8BB6BF20-F6E4-434C-9498-29E6258E85E7}" destId="{0F64E9B5-C24A-4A86-97B5-A6D791F42EFA}" srcOrd="0" destOrd="0" presId="urn:microsoft.com/office/officeart/2018/2/layout/IconVerticalSolidList"/>
    <dgm:cxn modelId="{B44032B6-EA2D-47DF-9A8A-D36A8C43C0DD}" type="presParOf" srcId="{0F64E9B5-C24A-4A86-97B5-A6D791F42EFA}" destId="{79A9B613-5B53-4004-B557-C67F0CDDF9B5}" srcOrd="0" destOrd="0" presId="urn:microsoft.com/office/officeart/2018/2/layout/IconVerticalSolidList"/>
    <dgm:cxn modelId="{725BF594-442F-405D-AB47-7B12BC500E74}" type="presParOf" srcId="{0F64E9B5-C24A-4A86-97B5-A6D791F42EFA}" destId="{42448F22-BEA0-40F5-A38A-8290E1B22D45}" srcOrd="1" destOrd="0" presId="urn:microsoft.com/office/officeart/2018/2/layout/IconVerticalSolidList"/>
    <dgm:cxn modelId="{8EBF726F-0BF7-4BEC-B620-5A29F699F0A0}" type="presParOf" srcId="{0F64E9B5-C24A-4A86-97B5-A6D791F42EFA}" destId="{59616B57-A66F-42E3-AE9B-B4B76E66C1DB}" srcOrd="2" destOrd="0" presId="urn:microsoft.com/office/officeart/2018/2/layout/IconVerticalSolidList"/>
    <dgm:cxn modelId="{92810D81-499A-4A88-BD11-BBF89A8C8488}" type="presParOf" srcId="{0F64E9B5-C24A-4A86-97B5-A6D791F42EFA}" destId="{191946BA-0D94-4A1F-A751-EFDED0A7771B}" srcOrd="3" destOrd="0" presId="urn:microsoft.com/office/officeart/2018/2/layout/IconVerticalSolidList"/>
    <dgm:cxn modelId="{DB53CB02-7BCF-4C22-99F4-0C9E80B9B34B}" type="presParOf" srcId="{0F64E9B5-C24A-4A86-97B5-A6D791F42EFA}" destId="{EA953E3C-FFAD-4896-B30A-913EE00D27AE}" srcOrd="4" destOrd="0" presId="urn:microsoft.com/office/officeart/2018/2/layout/IconVerticalSolidList"/>
    <dgm:cxn modelId="{47AF1349-8E9F-4581-B560-8595561769FE}" type="presParOf" srcId="{8BB6BF20-F6E4-434C-9498-29E6258E85E7}" destId="{5DC0CC5F-B592-4F28-9012-31EFC7A3EF30}" srcOrd="1" destOrd="0" presId="urn:microsoft.com/office/officeart/2018/2/layout/IconVerticalSolidList"/>
    <dgm:cxn modelId="{B9D42CCB-5159-45A0-A0C0-F0CB8F3F62CB}" type="presParOf" srcId="{8BB6BF20-F6E4-434C-9498-29E6258E85E7}" destId="{5CE8A3B2-AEB9-4D41-8B9B-04B0A2423BF4}" srcOrd="2" destOrd="0" presId="urn:microsoft.com/office/officeart/2018/2/layout/IconVerticalSolidList"/>
    <dgm:cxn modelId="{D85152C6-3A4C-4BC9-ADF8-AB1794AC4077}" type="presParOf" srcId="{5CE8A3B2-AEB9-4D41-8B9B-04B0A2423BF4}" destId="{5CD50BE5-0730-4CEF-80F6-038EBA39B261}" srcOrd="0" destOrd="0" presId="urn:microsoft.com/office/officeart/2018/2/layout/IconVerticalSolidList"/>
    <dgm:cxn modelId="{66C1D5C7-6508-4B3D-A2C0-23EFA81FF370}" type="presParOf" srcId="{5CE8A3B2-AEB9-4D41-8B9B-04B0A2423BF4}" destId="{60546DFE-0700-4618-BA52-9A0F28798A58}" srcOrd="1" destOrd="0" presId="urn:microsoft.com/office/officeart/2018/2/layout/IconVerticalSolidList"/>
    <dgm:cxn modelId="{E79E0B29-9323-401C-A06F-E8D7E9AA8960}" type="presParOf" srcId="{5CE8A3B2-AEB9-4D41-8B9B-04B0A2423BF4}" destId="{6B8CAECD-7FEC-40A1-9CC4-5B5E49AB551B}" srcOrd="2" destOrd="0" presId="urn:microsoft.com/office/officeart/2018/2/layout/IconVerticalSolidList"/>
    <dgm:cxn modelId="{33523A7E-10A5-4385-8F9F-B8CFEDB70498}" type="presParOf" srcId="{5CE8A3B2-AEB9-4D41-8B9B-04B0A2423BF4}" destId="{BE8881BA-CCF8-46BF-A2E2-56E96D95C140}" srcOrd="3" destOrd="0" presId="urn:microsoft.com/office/officeart/2018/2/layout/IconVerticalSolidList"/>
    <dgm:cxn modelId="{4856B866-2BFD-4672-813F-7B63D62946F2}" type="presParOf" srcId="{5CE8A3B2-AEB9-4D41-8B9B-04B0A2423BF4}" destId="{D4A88378-C6B8-46E7-A503-CFDA6BD48398}" srcOrd="4" destOrd="0" presId="urn:microsoft.com/office/officeart/2018/2/layout/IconVerticalSolidList"/>
    <dgm:cxn modelId="{1F64140F-AA21-40D8-958C-6C0CC3A7336E}" type="presParOf" srcId="{8BB6BF20-F6E4-434C-9498-29E6258E85E7}" destId="{82AAECF4-AAE5-413D-9713-A02D05F82AD3}" srcOrd="3" destOrd="0" presId="urn:microsoft.com/office/officeart/2018/2/layout/IconVerticalSolidList"/>
    <dgm:cxn modelId="{63A9DE82-08F2-43E5-9BBE-0791A5136AC4}" type="presParOf" srcId="{8BB6BF20-F6E4-434C-9498-29E6258E85E7}" destId="{542774A2-A00C-4AA4-A080-EE561EB8AC85}" srcOrd="4" destOrd="0" presId="urn:microsoft.com/office/officeart/2018/2/layout/IconVerticalSolidList"/>
    <dgm:cxn modelId="{EEF57433-2A97-41C8-9253-4ABBD30F71C9}" type="presParOf" srcId="{542774A2-A00C-4AA4-A080-EE561EB8AC85}" destId="{1070C28B-8A46-47B7-BECB-EF2113845419}" srcOrd="0" destOrd="0" presId="urn:microsoft.com/office/officeart/2018/2/layout/IconVerticalSolidList"/>
    <dgm:cxn modelId="{5C96BA16-C5E2-4AEE-962D-D29D23059D74}" type="presParOf" srcId="{542774A2-A00C-4AA4-A080-EE561EB8AC85}" destId="{504C9366-49E2-4D72-98F3-85533A13394B}" srcOrd="1" destOrd="0" presId="urn:microsoft.com/office/officeart/2018/2/layout/IconVerticalSolidList"/>
    <dgm:cxn modelId="{16474B53-13BC-44EA-9ABC-8624B9EBC4C1}" type="presParOf" srcId="{542774A2-A00C-4AA4-A080-EE561EB8AC85}" destId="{E230641D-BB47-4E6E-B8C7-554C5C38CB56}" srcOrd="2" destOrd="0" presId="urn:microsoft.com/office/officeart/2018/2/layout/IconVerticalSolidList"/>
    <dgm:cxn modelId="{0735A993-F544-42EF-89E1-2ADA5E89882D}" type="presParOf" srcId="{542774A2-A00C-4AA4-A080-EE561EB8AC85}" destId="{93EBDF37-46A4-4472-B404-64223673D04B}" srcOrd="3" destOrd="0" presId="urn:microsoft.com/office/officeart/2018/2/layout/IconVerticalSolidList"/>
    <dgm:cxn modelId="{89BAEE51-0BFF-4C09-AEDF-1446B83157A4}" type="presParOf" srcId="{542774A2-A00C-4AA4-A080-EE561EB8AC85}" destId="{E6D53113-BE47-4080-AA68-7BE3FBA9BA64}" srcOrd="4" destOrd="0" presId="urn:microsoft.com/office/officeart/2018/2/layout/IconVerticalSolidList"/>
    <dgm:cxn modelId="{D4A74F36-5FED-4C36-B4A2-B4754CDC2A34}" type="presParOf" srcId="{8BB6BF20-F6E4-434C-9498-29E6258E85E7}" destId="{86829B57-38B4-4D75-AE83-DDD2188FFDA0}" srcOrd="5" destOrd="0" presId="urn:microsoft.com/office/officeart/2018/2/layout/IconVerticalSolidList"/>
    <dgm:cxn modelId="{364FA778-BDCA-485D-B9CA-D1FAAD3510A7}" type="presParOf" srcId="{8BB6BF20-F6E4-434C-9498-29E6258E85E7}" destId="{2FBEC764-9AA3-41DA-9696-64560A9F262F}" srcOrd="6" destOrd="0" presId="urn:microsoft.com/office/officeart/2018/2/layout/IconVerticalSolidList"/>
    <dgm:cxn modelId="{97085488-9635-403B-808F-6F68123141D4}" type="presParOf" srcId="{2FBEC764-9AA3-41DA-9696-64560A9F262F}" destId="{589ADF41-9DE4-4111-8AC9-EC1FEC4ED245}" srcOrd="0" destOrd="0" presId="urn:microsoft.com/office/officeart/2018/2/layout/IconVerticalSolidList"/>
    <dgm:cxn modelId="{10F0F6CD-91FF-40CF-A0D6-93D481A8F333}" type="presParOf" srcId="{2FBEC764-9AA3-41DA-9696-64560A9F262F}" destId="{F4E1ECD7-9BFE-4422-AB29-13C3439EACA3}" srcOrd="1" destOrd="0" presId="urn:microsoft.com/office/officeart/2018/2/layout/IconVerticalSolidList"/>
    <dgm:cxn modelId="{5BF737C7-B95C-4DFF-93CE-FE0C8FDE0E22}" type="presParOf" srcId="{2FBEC764-9AA3-41DA-9696-64560A9F262F}" destId="{FE4CD492-0374-46AA-A2DE-488B64CE0566}" srcOrd="2" destOrd="0" presId="urn:microsoft.com/office/officeart/2018/2/layout/IconVerticalSolidList"/>
    <dgm:cxn modelId="{8181C0EB-6ABE-4D90-8C3F-3B52EFE5A759}" type="presParOf" srcId="{2FBEC764-9AA3-41DA-9696-64560A9F262F}" destId="{74590747-A854-46F2-9CD1-164CE9B93403}" srcOrd="3" destOrd="0" presId="urn:microsoft.com/office/officeart/2018/2/layout/IconVerticalSolidList"/>
    <dgm:cxn modelId="{CD64D0FE-D127-4078-A45F-69096AF0C69B}" type="presParOf" srcId="{2FBEC764-9AA3-41DA-9696-64560A9F262F}" destId="{EDA72033-7CF6-44FF-AF52-7CE5A76F793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C1151A-6742-4368-800A-EEC8F3431C05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AE6C797-F0C5-4AC3-9802-61AA6834DD2F}">
      <dgm:prSet/>
      <dgm:spPr/>
      <dgm:t>
        <a:bodyPr/>
        <a:lstStyle/>
        <a:p>
          <a:r>
            <a:rPr lang="es-ES" dirty="0"/>
            <a:t>Padres &lt;-&gt; Hijos. Patrón Controlador / Presentadores</a:t>
          </a:r>
          <a:endParaRPr lang="en-US" dirty="0"/>
        </a:p>
      </dgm:t>
    </dgm:pt>
    <dgm:pt modelId="{AE4B77C1-7591-40E4-A34C-31EA83C50604}" type="parTrans" cxnId="{AFCB99FF-CB17-4043-8905-FE58E7ACE133}">
      <dgm:prSet/>
      <dgm:spPr/>
      <dgm:t>
        <a:bodyPr/>
        <a:lstStyle/>
        <a:p>
          <a:endParaRPr lang="en-US"/>
        </a:p>
      </dgm:t>
    </dgm:pt>
    <dgm:pt modelId="{D3789DA6-4375-4C42-B5BE-BF85D83688CD}" type="sibTrans" cxnId="{AFCB99FF-CB17-4043-8905-FE58E7ACE133}">
      <dgm:prSet/>
      <dgm:spPr/>
      <dgm:t>
        <a:bodyPr/>
        <a:lstStyle/>
        <a:p>
          <a:endParaRPr lang="en-US"/>
        </a:p>
      </dgm:t>
    </dgm:pt>
    <dgm:pt modelId="{0E55B1F3-6CFE-4A04-ADD3-FB46EAFD9028}">
      <dgm:prSet/>
      <dgm:spPr/>
      <dgm:t>
        <a:bodyPr/>
        <a:lstStyle/>
        <a:p>
          <a:r>
            <a:rPr lang="es-ES" dirty="0"/>
            <a:t>Comunicación bidireccional asimétrica</a:t>
          </a:r>
          <a:endParaRPr lang="en-US" dirty="0"/>
        </a:p>
      </dgm:t>
    </dgm:pt>
    <dgm:pt modelId="{8660FD92-9F74-4F32-9ACE-FBBA515C9D70}" type="parTrans" cxnId="{7DDC0995-D894-461D-930C-85DC6B7E2E70}">
      <dgm:prSet/>
      <dgm:spPr/>
      <dgm:t>
        <a:bodyPr/>
        <a:lstStyle/>
        <a:p>
          <a:endParaRPr lang="en-US"/>
        </a:p>
      </dgm:t>
    </dgm:pt>
    <dgm:pt modelId="{F574FEFC-BB0F-4854-9A0E-DA2DC9684E9C}" type="sibTrans" cxnId="{7DDC0995-D894-461D-930C-85DC6B7E2E70}">
      <dgm:prSet/>
      <dgm:spPr/>
      <dgm:t>
        <a:bodyPr/>
        <a:lstStyle/>
        <a:p>
          <a:endParaRPr lang="en-US"/>
        </a:p>
      </dgm:t>
    </dgm:pt>
    <dgm:pt modelId="{4EDFA1D7-8D51-4DCC-AF8E-9DC6F6190328}">
      <dgm:prSet/>
      <dgm:spPr/>
      <dgm:t>
        <a:bodyPr/>
        <a:lstStyle/>
        <a:p>
          <a:r>
            <a:rPr lang="es-ES" dirty="0"/>
            <a:t>Padres -&gt; Hijos. Se utiliza el interfaz del componente</a:t>
          </a:r>
          <a:br>
            <a:rPr lang="es-ES" dirty="0"/>
          </a:br>
          <a:r>
            <a:rPr lang="es-ES" dirty="0"/>
            <a:t>Mediante </a:t>
          </a:r>
          <a:r>
            <a:rPr lang="bin-NG" noProof="0" dirty="0"/>
            <a:t>props</a:t>
          </a:r>
          <a:r>
            <a:rPr lang="es-ES" dirty="0"/>
            <a:t> se definen atributos visibles desde fuera que incorporan datos como propiedades del componente</a:t>
          </a:r>
          <a:endParaRPr lang="en-US" dirty="0"/>
        </a:p>
      </dgm:t>
    </dgm:pt>
    <dgm:pt modelId="{CDF46BB1-168B-47A8-BBCD-E5C2125D32E5}" type="parTrans" cxnId="{1C6C77FD-9BEC-47BC-85DE-5A4FCA727E64}">
      <dgm:prSet/>
      <dgm:spPr/>
      <dgm:t>
        <a:bodyPr/>
        <a:lstStyle/>
        <a:p>
          <a:endParaRPr lang="en-US"/>
        </a:p>
      </dgm:t>
    </dgm:pt>
    <dgm:pt modelId="{FFD1BF02-C29B-4FBC-9974-E38D2C0B80D6}" type="sibTrans" cxnId="{1C6C77FD-9BEC-47BC-85DE-5A4FCA727E64}">
      <dgm:prSet/>
      <dgm:spPr/>
      <dgm:t>
        <a:bodyPr/>
        <a:lstStyle/>
        <a:p>
          <a:endParaRPr lang="en-US"/>
        </a:p>
      </dgm:t>
    </dgm:pt>
    <dgm:pt modelId="{03A3CF37-F95A-44D7-A302-22BF2E6F7D1B}">
      <dgm:prSet/>
      <dgm:spPr/>
      <dgm:t>
        <a:bodyPr/>
        <a:lstStyle/>
        <a:p>
          <a:r>
            <a:rPr lang="es-ES" dirty="0"/>
            <a:t>Hijos -&gt; padres. El método $</a:t>
          </a:r>
          <a:r>
            <a:rPr lang="bin-NG" noProof="0" dirty="0"/>
            <a:t>emit</a:t>
          </a:r>
          <a:r>
            <a:rPr lang="es-ES" dirty="0"/>
            <a:t> del componente permite emitir eventos, incluyendo datos si es necesario.</a:t>
          </a:r>
          <a:br>
            <a:rPr lang="es-ES" dirty="0"/>
          </a:br>
          <a:r>
            <a:rPr lang="es-ES" dirty="0"/>
            <a:t>La respuesta a los eventos se define igual que el los eventos nativos, y el parámetro $evento contiene los datos emitidos</a:t>
          </a:r>
          <a:endParaRPr lang="en-US" dirty="0"/>
        </a:p>
      </dgm:t>
    </dgm:pt>
    <dgm:pt modelId="{BAE97FB4-EA41-4344-8B2D-D7DCA168FCB5}" type="parTrans" cxnId="{E8CA4689-8D90-4CFD-A0F0-A74A46C3171D}">
      <dgm:prSet/>
      <dgm:spPr/>
      <dgm:t>
        <a:bodyPr/>
        <a:lstStyle/>
        <a:p>
          <a:endParaRPr lang="en-US"/>
        </a:p>
      </dgm:t>
    </dgm:pt>
    <dgm:pt modelId="{9750DC78-9736-4981-B5F9-EC7D072CAFEB}" type="sibTrans" cxnId="{E8CA4689-8D90-4CFD-A0F0-A74A46C3171D}">
      <dgm:prSet/>
      <dgm:spPr/>
      <dgm:t>
        <a:bodyPr/>
        <a:lstStyle/>
        <a:p>
          <a:endParaRPr lang="en-US"/>
        </a:p>
      </dgm:t>
    </dgm:pt>
    <dgm:pt modelId="{E51FC8C4-FA6E-4CC7-85A3-BBDC552235E1}">
      <dgm:prSet/>
      <dgm:spPr/>
      <dgm:t>
        <a:bodyPr/>
        <a:lstStyle/>
        <a:p>
          <a:r>
            <a:rPr lang="es-ES" dirty="0"/>
            <a:t>Otros elementos de  comunicación</a:t>
          </a:r>
          <a:endParaRPr lang="en-US" dirty="0"/>
        </a:p>
      </dgm:t>
    </dgm:pt>
    <dgm:pt modelId="{F1827D62-FCC1-49B1-BDA7-01AD167ECAFA}" type="parTrans" cxnId="{38137870-5351-4A21-97DC-E4B8C83D38D6}">
      <dgm:prSet/>
      <dgm:spPr/>
      <dgm:t>
        <a:bodyPr/>
        <a:lstStyle/>
        <a:p>
          <a:endParaRPr lang="en-US"/>
        </a:p>
      </dgm:t>
    </dgm:pt>
    <dgm:pt modelId="{D613EDB8-8B00-496C-A1FD-F59D1B5FA170}" type="sibTrans" cxnId="{38137870-5351-4A21-97DC-E4B8C83D38D6}">
      <dgm:prSet/>
      <dgm:spPr/>
      <dgm:t>
        <a:bodyPr/>
        <a:lstStyle/>
        <a:p>
          <a:endParaRPr lang="en-US"/>
        </a:p>
      </dgm:t>
    </dgm:pt>
    <dgm:pt modelId="{039D5FDA-3DDA-4E63-9342-7F935AD52430}">
      <dgm:prSet/>
      <dgm:spPr/>
      <dgm:t>
        <a:bodyPr/>
        <a:lstStyle/>
        <a:p>
          <a:r>
            <a:rPr lang="es-ES" dirty="0"/>
            <a:t>Bus de eventos</a:t>
          </a:r>
          <a:endParaRPr lang="en-US" dirty="0"/>
        </a:p>
      </dgm:t>
    </dgm:pt>
    <dgm:pt modelId="{78DF9511-A900-44D6-8C09-37ED589E5E52}" type="parTrans" cxnId="{182DFA8D-E020-4444-BBA4-A7E07D79A347}">
      <dgm:prSet/>
      <dgm:spPr/>
      <dgm:t>
        <a:bodyPr/>
        <a:lstStyle/>
        <a:p>
          <a:endParaRPr lang="en-US"/>
        </a:p>
      </dgm:t>
    </dgm:pt>
    <dgm:pt modelId="{D9456357-6BC0-450B-854C-14D661CD22AC}" type="sibTrans" cxnId="{182DFA8D-E020-4444-BBA4-A7E07D79A347}">
      <dgm:prSet/>
      <dgm:spPr/>
      <dgm:t>
        <a:bodyPr/>
        <a:lstStyle/>
        <a:p>
          <a:endParaRPr lang="en-US"/>
        </a:p>
      </dgm:t>
    </dgm:pt>
    <dgm:pt modelId="{43993580-63AD-42BD-BB81-050D21F54B69}">
      <dgm:prSet/>
      <dgm:spPr/>
      <dgm:t>
        <a:bodyPr/>
        <a:lstStyle/>
        <a:p>
          <a:r>
            <a:rPr lang="es-ES" dirty="0"/>
            <a:t>Componentes Asíncronos</a:t>
          </a:r>
          <a:endParaRPr lang="en-US" dirty="0"/>
        </a:p>
      </dgm:t>
    </dgm:pt>
    <dgm:pt modelId="{18AE9D26-BD69-410E-8FE9-9E31A2DC2057}" type="parTrans" cxnId="{CDB44065-8106-4EB8-A022-B15CA8A09D1C}">
      <dgm:prSet/>
      <dgm:spPr/>
      <dgm:t>
        <a:bodyPr/>
        <a:lstStyle/>
        <a:p>
          <a:endParaRPr lang="en-US"/>
        </a:p>
      </dgm:t>
    </dgm:pt>
    <dgm:pt modelId="{5170C89D-9E83-4031-9DEA-A69B3E3CDFC7}" type="sibTrans" cxnId="{CDB44065-8106-4EB8-A022-B15CA8A09D1C}">
      <dgm:prSet/>
      <dgm:spPr/>
      <dgm:t>
        <a:bodyPr/>
        <a:lstStyle/>
        <a:p>
          <a:endParaRPr lang="en-US"/>
        </a:p>
      </dgm:t>
    </dgm:pt>
    <dgm:pt modelId="{88F8A06E-D5BD-4FDC-A014-B995A0A72051}" type="pres">
      <dgm:prSet presAssocID="{17C1151A-6742-4368-800A-EEC8F3431C05}" presName="linear" presStyleCnt="0">
        <dgm:presLayoutVars>
          <dgm:dir/>
          <dgm:animLvl val="lvl"/>
          <dgm:resizeHandles val="exact"/>
        </dgm:presLayoutVars>
      </dgm:prSet>
      <dgm:spPr/>
    </dgm:pt>
    <dgm:pt modelId="{E567C47B-C39B-4BED-B53D-FF73B6056EA0}" type="pres">
      <dgm:prSet presAssocID="{4AE6C797-F0C5-4AC3-9802-61AA6834DD2F}" presName="parentLin" presStyleCnt="0"/>
      <dgm:spPr/>
    </dgm:pt>
    <dgm:pt modelId="{7100D2B1-4E4F-4B89-955F-5AA942FF8E97}" type="pres">
      <dgm:prSet presAssocID="{4AE6C797-F0C5-4AC3-9802-61AA6834DD2F}" presName="parentLeftMargin" presStyleLbl="node1" presStyleIdx="0" presStyleCnt="2"/>
      <dgm:spPr/>
    </dgm:pt>
    <dgm:pt modelId="{9E020945-253C-44B5-B792-F47B4B244036}" type="pres">
      <dgm:prSet presAssocID="{4AE6C797-F0C5-4AC3-9802-61AA6834DD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9B0381-C412-4B10-98E8-639C5DEB7EB8}" type="pres">
      <dgm:prSet presAssocID="{4AE6C797-F0C5-4AC3-9802-61AA6834DD2F}" presName="negativeSpace" presStyleCnt="0"/>
      <dgm:spPr/>
    </dgm:pt>
    <dgm:pt modelId="{C4B453F7-CFA3-48D4-B9B5-9B18CCA6647F}" type="pres">
      <dgm:prSet presAssocID="{4AE6C797-F0C5-4AC3-9802-61AA6834DD2F}" presName="childText" presStyleLbl="conFgAcc1" presStyleIdx="0" presStyleCnt="2">
        <dgm:presLayoutVars>
          <dgm:bulletEnabled val="1"/>
        </dgm:presLayoutVars>
      </dgm:prSet>
      <dgm:spPr/>
    </dgm:pt>
    <dgm:pt modelId="{A9CC24A8-43CF-4ABE-8B7D-1F08513C313E}" type="pres">
      <dgm:prSet presAssocID="{D3789DA6-4375-4C42-B5BE-BF85D83688CD}" presName="spaceBetweenRectangles" presStyleCnt="0"/>
      <dgm:spPr/>
    </dgm:pt>
    <dgm:pt modelId="{69B2A25D-6DD0-4708-B840-5D0A3EDA2616}" type="pres">
      <dgm:prSet presAssocID="{E51FC8C4-FA6E-4CC7-85A3-BBDC552235E1}" presName="parentLin" presStyleCnt="0"/>
      <dgm:spPr/>
    </dgm:pt>
    <dgm:pt modelId="{BFF4F66F-5FEE-4C1A-97F9-6B09D1E7728A}" type="pres">
      <dgm:prSet presAssocID="{E51FC8C4-FA6E-4CC7-85A3-BBDC552235E1}" presName="parentLeftMargin" presStyleLbl="node1" presStyleIdx="0" presStyleCnt="2"/>
      <dgm:spPr/>
    </dgm:pt>
    <dgm:pt modelId="{7A16F6D9-7560-419E-97F5-71D8AA91AB97}" type="pres">
      <dgm:prSet presAssocID="{E51FC8C4-FA6E-4CC7-85A3-BBDC552235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E3C26E7-4ED8-4AB3-9936-556B15639613}" type="pres">
      <dgm:prSet presAssocID="{E51FC8C4-FA6E-4CC7-85A3-BBDC552235E1}" presName="negativeSpace" presStyleCnt="0"/>
      <dgm:spPr/>
    </dgm:pt>
    <dgm:pt modelId="{C9ED55B8-B9B2-4347-B6E1-8B7858938D45}" type="pres">
      <dgm:prSet presAssocID="{E51FC8C4-FA6E-4CC7-85A3-BBDC552235E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7C871E-FC35-4318-AAC7-7186F69407A5}" type="presOf" srcId="{17C1151A-6742-4368-800A-EEC8F3431C05}" destId="{88F8A06E-D5BD-4FDC-A014-B995A0A72051}" srcOrd="0" destOrd="0" presId="urn:microsoft.com/office/officeart/2005/8/layout/list1"/>
    <dgm:cxn modelId="{A347912A-A5B4-4403-BBCF-461729C57149}" type="presOf" srcId="{03A3CF37-F95A-44D7-A302-22BF2E6F7D1B}" destId="{C4B453F7-CFA3-48D4-B9B5-9B18CCA6647F}" srcOrd="0" destOrd="2" presId="urn:microsoft.com/office/officeart/2005/8/layout/list1"/>
    <dgm:cxn modelId="{CDB44065-8106-4EB8-A022-B15CA8A09D1C}" srcId="{E51FC8C4-FA6E-4CC7-85A3-BBDC552235E1}" destId="{43993580-63AD-42BD-BB81-050D21F54B69}" srcOrd="1" destOrd="0" parTransId="{18AE9D26-BD69-410E-8FE9-9E31A2DC2057}" sibTransId="{5170C89D-9E83-4031-9DEA-A69B3E3CDFC7}"/>
    <dgm:cxn modelId="{7E8EBB4D-74BA-4A37-85DD-ED1386C78184}" type="presOf" srcId="{0E55B1F3-6CFE-4A04-ADD3-FB46EAFD9028}" destId="{C4B453F7-CFA3-48D4-B9B5-9B18CCA6647F}" srcOrd="0" destOrd="0" presId="urn:microsoft.com/office/officeart/2005/8/layout/list1"/>
    <dgm:cxn modelId="{38137870-5351-4A21-97DC-E4B8C83D38D6}" srcId="{17C1151A-6742-4368-800A-EEC8F3431C05}" destId="{E51FC8C4-FA6E-4CC7-85A3-BBDC552235E1}" srcOrd="1" destOrd="0" parTransId="{F1827D62-FCC1-49B1-BDA7-01AD167ECAFA}" sibTransId="{D613EDB8-8B00-496C-A1FD-F59D1B5FA170}"/>
    <dgm:cxn modelId="{120C0375-C8C3-4862-B008-E5CAF45428AA}" type="presOf" srcId="{4EDFA1D7-8D51-4DCC-AF8E-9DC6F6190328}" destId="{C4B453F7-CFA3-48D4-B9B5-9B18CCA6647F}" srcOrd="0" destOrd="1" presId="urn:microsoft.com/office/officeart/2005/8/layout/list1"/>
    <dgm:cxn modelId="{E8CA4689-8D90-4CFD-A0F0-A74A46C3171D}" srcId="{0E55B1F3-6CFE-4A04-ADD3-FB46EAFD9028}" destId="{03A3CF37-F95A-44D7-A302-22BF2E6F7D1B}" srcOrd="1" destOrd="0" parTransId="{BAE97FB4-EA41-4344-8B2D-D7DCA168FCB5}" sibTransId="{9750DC78-9736-4981-B5F9-EC7D072CAFEB}"/>
    <dgm:cxn modelId="{B1E7C989-4806-4925-8A0F-7E92095BA675}" type="presOf" srcId="{4AE6C797-F0C5-4AC3-9802-61AA6834DD2F}" destId="{9E020945-253C-44B5-B792-F47B4B244036}" srcOrd="1" destOrd="0" presId="urn:microsoft.com/office/officeart/2005/8/layout/list1"/>
    <dgm:cxn modelId="{182DFA8D-E020-4444-BBA4-A7E07D79A347}" srcId="{E51FC8C4-FA6E-4CC7-85A3-BBDC552235E1}" destId="{039D5FDA-3DDA-4E63-9342-7F935AD52430}" srcOrd="0" destOrd="0" parTransId="{78DF9511-A900-44D6-8C09-37ED589E5E52}" sibTransId="{D9456357-6BC0-450B-854C-14D661CD22AC}"/>
    <dgm:cxn modelId="{0B3CE093-42AC-4972-A342-C4EC86F50895}" type="presOf" srcId="{E51FC8C4-FA6E-4CC7-85A3-BBDC552235E1}" destId="{7A16F6D9-7560-419E-97F5-71D8AA91AB97}" srcOrd="1" destOrd="0" presId="urn:microsoft.com/office/officeart/2005/8/layout/list1"/>
    <dgm:cxn modelId="{7DDC0995-D894-461D-930C-85DC6B7E2E70}" srcId="{4AE6C797-F0C5-4AC3-9802-61AA6834DD2F}" destId="{0E55B1F3-6CFE-4A04-ADD3-FB46EAFD9028}" srcOrd="0" destOrd="0" parTransId="{8660FD92-9F74-4F32-9ACE-FBBA515C9D70}" sibTransId="{F574FEFC-BB0F-4854-9A0E-DA2DC9684E9C}"/>
    <dgm:cxn modelId="{81E66C9A-010C-4E92-87B8-A9751E8E0058}" type="presOf" srcId="{E51FC8C4-FA6E-4CC7-85A3-BBDC552235E1}" destId="{BFF4F66F-5FEE-4C1A-97F9-6B09D1E7728A}" srcOrd="0" destOrd="0" presId="urn:microsoft.com/office/officeart/2005/8/layout/list1"/>
    <dgm:cxn modelId="{A9AF1DBB-2A41-41C5-9221-5E6DDEFD51B7}" type="presOf" srcId="{4AE6C797-F0C5-4AC3-9802-61AA6834DD2F}" destId="{7100D2B1-4E4F-4B89-955F-5AA942FF8E97}" srcOrd="0" destOrd="0" presId="urn:microsoft.com/office/officeart/2005/8/layout/list1"/>
    <dgm:cxn modelId="{86F2A8C7-1BF0-45C3-8D35-6ADBBAEB4323}" type="presOf" srcId="{43993580-63AD-42BD-BB81-050D21F54B69}" destId="{C9ED55B8-B9B2-4347-B6E1-8B7858938D45}" srcOrd="0" destOrd="1" presId="urn:microsoft.com/office/officeart/2005/8/layout/list1"/>
    <dgm:cxn modelId="{412C60E3-3F46-406D-BC27-324BF84FEBAF}" type="presOf" srcId="{039D5FDA-3DDA-4E63-9342-7F935AD52430}" destId="{C9ED55B8-B9B2-4347-B6E1-8B7858938D45}" srcOrd="0" destOrd="0" presId="urn:microsoft.com/office/officeart/2005/8/layout/list1"/>
    <dgm:cxn modelId="{1C6C77FD-9BEC-47BC-85DE-5A4FCA727E64}" srcId="{0E55B1F3-6CFE-4A04-ADD3-FB46EAFD9028}" destId="{4EDFA1D7-8D51-4DCC-AF8E-9DC6F6190328}" srcOrd="0" destOrd="0" parTransId="{CDF46BB1-168B-47A8-BBCD-E5C2125D32E5}" sibTransId="{FFD1BF02-C29B-4FBC-9974-E38D2C0B80D6}"/>
    <dgm:cxn modelId="{AFCB99FF-CB17-4043-8905-FE58E7ACE133}" srcId="{17C1151A-6742-4368-800A-EEC8F3431C05}" destId="{4AE6C797-F0C5-4AC3-9802-61AA6834DD2F}" srcOrd="0" destOrd="0" parTransId="{AE4B77C1-7591-40E4-A34C-31EA83C50604}" sibTransId="{D3789DA6-4375-4C42-B5BE-BF85D83688CD}"/>
    <dgm:cxn modelId="{E2BFC2D5-DBB1-457F-BA30-04E9551227D7}" type="presParOf" srcId="{88F8A06E-D5BD-4FDC-A014-B995A0A72051}" destId="{E567C47B-C39B-4BED-B53D-FF73B6056EA0}" srcOrd="0" destOrd="0" presId="urn:microsoft.com/office/officeart/2005/8/layout/list1"/>
    <dgm:cxn modelId="{8792FAD5-9A05-4E72-91E2-52B697A52E47}" type="presParOf" srcId="{E567C47B-C39B-4BED-B53D-FF73B6056EA0}" destId="{7100D2B1-4E4F-4B89-955F-5AA942FF8E97}" srcOrd="0" destOrd="0" presId="urn:microsoft.com/office/officeart/2005/8/layout/list1"/>
    <dgm:cxn modelId="{49F0F0AE-4E48-4EDD-967D-3DE525BD7627}" type="presParOf" srcId="{E567C47B-C39B-4BED-B53D-FF73B6056EA0}" destId="{9E020945-253C-44B5-B792-F47B4B244036}" srcOrd="1" destOrd="0" presId="urn:microsoft.com/office/officeart/2005/8/layout/list1"/>
    <dgm:cxn modelId="{D4F44830-A9C1-4B5B-86A4-1A69AEB5ABE0}" type="presParOf" srcId="{88F8A06E-D5BD-4FDC-A014-B995A0A72051}" destId="{9E9B0381-C412-4B10-98E8-639C5DEB7EB8}" srcOrd="1" destOrd="0" presId="urn:microsoft.com/office/officeart/2005/8/layout/list1"/>
    <dgm:cxn modelId="{CA8D9DC3-0CE4-44DE-8FDF-8862CBE74E56}" type="presParOf" srcId="{88F8A06E-D5BD-4FDC-A014-B995A0A72051}" destId="{C4B453F7-CFA3-48D4-B9B5-9B18CCA6647F}" srcOrd="2" destOrd="0" presId="urn:microsoft.com/office/officeart/2005/8/layout/list1"/>
    <dgm:cxn modelId="{BDE549A8-8573-4589-9156-D1F46930B288}" type="presParOf" srcId="{88F8A06E-D5BD-4FDC-A014-B995A0A72051}" destId="{A9CC24A8-43CF-4ABE-8B7D-1F08513C313E}" srcOrd="3" destOrd="0" presId="urn:microsoft.com/office/officeart/2005/8/layout/list1"/>
    <dgm:cxn modelId="{934F1106-7EF2-4FAE-A371-0048FDFF4C1D}" type="presParOf" srcId="{88F8A06E-D5BD-4FDC-A014-B995A0A72051}" destId="{69B2A25D-6DD0-4708-B840-5D0A3EDA2616}" srcOrd="4" destOrd="0" presId="urn:microsoft.com/office/officeart/2005/8/layout/list1"/>
    <dgm:cxn modelId="{0FE80587-BA5E-49B0-80C2-642768194B9C}" type="presParOf" srcId="{69B2A25D-6DD0-4708-B840-5D0A3EDA2616}" destId="{BFF4F66F-5FEE-4C1A-97F9-6B09D1E7728A}" srcOrd="0" destOrd="0" presId="urn:microsoft.com/office/officeart/2005/8/layout/list1"/>
    <dgm:cxn modelId="{8662F9DD-7EFA-432B-B3A9-0CFD22C6D5BB}" type="presParOf" srcId="{69B2A25D-6DD0-4708-B840-5D0A3EDA2616}" destId="{7A16F6D9-7560-419E-97F5-71D8AA91AB97}" srcOrd="1" destOrd="0" presId="urn:microsoft.com/office/officeart/2005/8/layout/list1"/>
    <dgm:cxn modelId="{0F8ACB59-03E4-42AF-908D-768E2CED73EA}" type="presParOf" srcId="{88F8A06E-D5BD-4FDC-A014-B995A0A72051}" destId="{9E3C26E7-4ED8-4AB3-9936-556B15639613}" srcOrd="5" destOrd="0" presId="urn:microsoft.com/office/officeart/2005/8/layout/list1"/>
    <dgm:cxn modelId="{EC8B3128-BCF4-41DD-AA1F-53FF658D684F}" type="presParOf" srcId="{88F8A06E-D5BD-4FDC-A014-B995A0A72051}" destId="{C9ED55B8-B9B2-4347-B6E1-8B7858938D4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B38F15B-7179-4CAC-9DF8-7C1D07B5B6AF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428B5B6-E2B8-417C-A0CF-670756277253}">
      <dgm:prSet/>
      <dgm:spPr/>
      <dgm:t>
        <a:bodyPr/>
        <a:lstStyle/>
        <a:p>
          <a:r>
            <a:rPr lang="es-ES" dirty="0"/>
            <a:t>Instalación</a:t>
          </a:r>
          <a:endParaRPr lang="en-US" dirty="0"/>
        </a:p>
      </dgm:t>
    </dgm:pt>
    <dgm:pt modelId="{E31386FD-F6FB-43B2-AEC3-A8F09E05AE04}" type="parTrans" cxnId="{16935CB3-A98E-4D32-8D0B-93F99A1EB370}">
      <dgm:prSet/>
      <dgm:spPr/>
      <dgm:t>
        <a:bodyPr/>
        <a:lstStyle/>
        <a:p>
          <a:endParaRPr lang="en-US"/>
        </a:p>
      </dgm:t>
    </dgm:pt>
    <dgm:pt modelId="{920E10F8-53FF-4E86-9D9F-AC3450E67ACE}" type="sibTrans" cxnId="{16935CB3-A98E-4D32-8D0B-93F99A1EB370}">
      <dgm:prSet/>
      <dgm:spPr/>
      <dgm:t>
        <a:bodyPr/>
        <a:lstStyle/>
        <a:p>
          <a:endParaRPr lang="en-US"/>
        </a:p>
      </dgm:t>
    </dgm:pt>
    <dgm:pt modelId="{110CE55D-3892-42DC-A834-98316C6FBBD7}">
      <dgm:prSet custT="1"/>
      <dgm:spPr/>
      <dgm:t>
        <a:bodyPr/>
        <a:lstStyle/>
        <a:p>
          <a:r>
            <a:rPr lang="bin-NG" sz="1600"/>
            <a:t>npm install vuex</a:t>
          </a:r>
          <a:endParaRPr lang="en-US" sz="1600" dirty="0"/>
        </a:p>
      </dgm:t>
    </dgm:pt>
    <dgm:pt modelId="{1E02DBD1-2C86-410E-AF01-327DFCC173B5}" type="parTrans" cxnId="{63942DFA-1B9B-47F1-89DD-C3B7E58A4B78}">
      <dgm:prSet/>
      <dgm:spPr/>
      <dgm:t>
        <a:bodyPr/>
        <a:lstStyle/>
        <a:p>
          <a:endParaRPr lang="en-US"/>
        </a:p>
      </dgm:t>
    </dgm:pt>
    <dgm:pt modelId="{724DC0C4-3A42-40A1-9A70-E00BC958AB3B}" type="sibTrans" cxnId="{63942DFA-1B9B-47F1-89DD-C3B7E58A4B78}">
      <dgm:prSet/>
      <dgm:spPr/>
      <dgm:t>
        <a:bodyPr/>
        <a:lstStyle/>
        <a:p>
          <a:endParaRPr lang="en-US"/>
        </a:p>
      </dgm:t>
    </dgm:pt>
    <dgm:pt modelId="{F2EAA9CD-8E17-41ED-8DBC-33DE3D74D4E5}">
      <dgm:prSet/>
      <dgm:spPr/>
      <dgm:t>
        <a:bodyPr/>
        <a:lstStyle/>
        <a:p>
          <a:r>
            <a:rPr lang="es-ES" dirty="0"/>
            <a:t>Configuración (en el fichero store/index.js)</a:t>
          </a:r>
          <a:endParaRPr lang="en-US" dirty="0"/>
        </a:p>
      </dgm:t>
    </dgm:pt>
    <dgm:pt modelId="{9B82B0DC-F05E-4F46-A8AF-2E83D910C33C}" type="parTrans" cxnId="{3CF11267-FB34-40DF-8A73-6B2F890F9AD5}">
      <dgm:prSet/>
      <dgm:spPr/>
      <dgm:t>
        <a:bodyPr/>
        <a:lstStyle/>
        <a:p>
          <a:endParaRPr lang="en-US"/>
        </a:p>
      </dgm:t>
    </dgm:pt>
    <dgm:pt modelId="{5518D4B4-A7D8-4239-8369-AD874ACD3D1B}" type="sibTrans" cxnId="{3CF11267-FB34-40DF-8A73-6B2F890F9AD5}">
      <dgm:prSet/>
      <dgm:spPr/>
      <dgm:t>
        <a:bodyPr/>
        <a:lstStyle/>
        <a:p>
          <a:endParaRPr lang="en-US"/>
        </a:p>
      </dgm:t>
    </dgm:pt>
    <dgm:pt modelId="{1D7A8A08-EC5A-4FF8-BDB6-8965AE891019}">
      <dgm:prSet custT="1"/>
      <dgm:spPr/>
      <dgm:t>
        <a:bodyPr/>
        <a:lstStyle/>
        <a:p>
          <a:r>
            <a:rPr lang="bin-NG" sz="1600"/>
            <a:t>import Vue from 'vue'</a:t>
          </a:r>
          <a:endParaRPr lang="en-US" sz="1600" dirty="0"/>
        </a:p>
      </dgm:t>
    </dgm:pt>
    <dgm:pt modelId="{21D7DC45-6890-412B-97CA-1BACA592B2D4}" type="parTrans" cxnId="{D79D26B3-AC17-4194-9C68-00E4461F27B8}">
      <dgm:prSet/>
      <dgm:spPr/>
      <dgm:t>
        <a:bodyPr/>
        <a:lstStyle/>
        <a:p>
          <a:endParaRPr lang="en-US"/>
        </a:p>
      </dgm:t>
    </dgm:pt>
    <dgm:pt modelId="{A23F7D4F-738F-4B96-AF2A-D56DF51FD714}" type="sibTrans" cxnId="{D79D26B3-AC17-4194-9C68-00E4461F27B8}">
      <dgm:prSet/>
      <dgm:spPr/>
      <dgm:t>
        <a:bodyPr/>
        <a:lstStyle/>
        <a:p>
          <a:endParaRPr lang="en-US"/>
        </a:p>
      </dgm:t>
    </dgm:pt>
    <dgm:pt modelId="{54CF566E-C517-40D9-8E58-92EC3F322F44}">
      <dgm:prSet custT="1"/>
      <dgm:spPr/>
      <dgm:t>
        <a:bodyPr/>
        <a:lstStyle/>
        <a:p>
          <a:r>
            <a:rPr lang="bin-NG" sz="1600" dirty="0"/>
            <a:t>import Vuex from 'vuex'</a:t>
          </a:r>
          <a:endParaRPr lang="en-US" sz="1600" dirty="0"/>
        </a:p>
      </dgm:t>
    </dgm:pt>
    <dgm:pt modelId="{6E224C43-F08D-401E-82F1-5458DF5D0992}" type="parTrans" cxnId="{48A022D5-4219-465D-8BA1-5D873D3BEB79}">
      <dgm:prSet/>
      <dgm:spPr/>
      <dgm:t>
        <a:bodyPr/>
        <a:lstStyle/>
        <a:p>
          <a:endParaRPr lang="en-US"/>
        </a:p>
      </dgm:t>
    </dgm:pt>
    <dgm:pt modelId="{BF6D7539-544F-41EF-A605-4D44E4A93B36}" type="sibTrans" cxnId="{48A022D5-4219-465D-8BA1-5D873D3BEB79}">
      <dgm:prSet/>
      <dgm:spPr/>
      <dgm:t>
        <a:bodyPr/>
        <a:lstStyle/>
        <a:p>
          <a:endParaRPr lang="en-US"/>
        </a:p>
      </dgm:t>
    </dgm:pt>
    <dgm:pt modelId="{2DFF10AF-92F1-416D-AAD4-CE0B1E9E7E20}">
      <dgm:prSet custT="1"/>
      <dgm:spPr/>
      <dgm:t>
        <a:bodyPr/>
        <a:lstStyle/>
        <a:p>
          <a:r>
            <a:rPr lang="bin-NG" sz="1600"/>
            <a:t>Vue.use(Vuex)</a:t>
          </a:r>
          <a:endParaRPr lang="en-US" sz="1600" dirty="0"/>
        </a:p>
      </dgm:t>
    </dgm:pt>
    <dgm:pt modelId="{CC74EF29-2137-4249-82D8-B53E00D60305}" type="parTrans" cxnId="{717478BD-DC87-4150-87BE-B91F0133B941}">
      <dgm:prSet/>
      <dgm:spPr/>
      <dgm:t>
        <a:bodyPr/>
        <a:lstStyle/>
        <a:p>
          <a:endParaRPr lang="en-US"/>
        </a:p>
      </dgm:t>
    </dgm:pt>
    <dgm:pt modelId="{7795F3CD-1835-4106-B9A9-5094ABDAD1A3}" type="sibTrans" cxnId="{717478BD-DC87-4150-87BE-B91F0133B941}">
      <dgm:prSet/>
      <dgm:spPr/>
      <dgm:t>
        <a:bodyPr/>
        <a:lstStyle/>
        <a:p>
          <a:endParaRPr lang="en-US"/>
        </a:p>
      </dgm:t>
    </dgm:pt>
    <dgm:pt modelId="{DD7E453E-2EFD-4BF9-906D-9F1523238236}">
      <dgm:prSet/>
      <dgm:spPr/>
      <dgm:t>
        <a:bodyPr/>
        <a:lstStyle/>
        <a:p>
          <a:r>
            <a:rPr lang="es-ES" dirty="0"/>
            <a:t>Incorporación del fichero (en main.js)</a:t>
          </a:r>
          <a:endParaRPr lang="en-US" dirty="0"/>
        </a:p>
      </dgm:t>
    </dgm:pt>
    <dgm:pt modelId="{A6A97BB0-A347-45DF-8D82-632A443DFC7A}" type="parTrans" cxnId="{F8C195A6-D84C-48E1-8128-ADD3E21F8865}">
      <dgm:prSet/>
      <dgm:spPr/>
      <dgm:t>
        <a:bodyPr/>
        <a:lstStyle/>
        <a:p>
          <a:endParaRPr lang="en-US"/>
        </a:p>
      </dgm:t>
    </dgm:pt>
    <dgm:pt modelId="{5C09E54B-E4A9-487D-94AB-97296C9B3301}" type="sibTrans" cxnId="{F8C195A6-D84C-48E1-8128-ADD3E21F8865}">
      <dgm:prSet/>
      <dgm:spPr/>
      <dgm:t>
        <a:bodyPr/>
        <a:lstStyle/>
        <a:p>
          <a:endParaRPr lang="en-US"/>
        </a:p>
      </dgm:t>
    </dgm:pt>
    <dgm:pt modelId="{88D8647A-E7B2-43B5-AF24-A918DB3271CC}">
      <dgm:prSet/>
      <dgm:spPr/>
      <dgm:t>
        <a:bodyPr/>
        <a:lstStyle/>
        <a:p>
          <a:r>
            <a:rPr lang="bin-NG"/>
            <a:t>new Vue({…, store, render: function (h) { return h(App) }}).$mount('#app’)</a:t>
          </a:r>
          <a:endParaRPr lang="en-US" dirty="0"/>
        </a:p>
      </dgm:t>
    </dgm:pt>
    <dgm:pt modelId="{CE6F16E0-B0A2-42A9-B7D5-890ACDB43DF6}" type="parTrans" cxnId="{3BE1BCFB-1409-4853-9040-E71156B75C16}">
      <dgm:prSet/>
      <dgm:spPr/>
      <dgm:t>
        <a:bodyPr/>
        <a:lstStyle/>
        <a:p>
          <a:endParaRPr lang="en-US"/>
        </a:p>
      </dgm:t>
    </dgm:pt>
    <dgm:pt modelId="{888CB6A3-792E-4274-953D-2EAC5EEA13CB}" type="sibTrans" cxnId="{3BE1BCFB-1409-4853-9040-E71156B75C16}">
      <dgm:prSet/>
      <dgm:spPr/>
      <dgm:t>
        <a:bodyPr/>
        <a:lstStyle/>
        <a:p>
          <a:endParaRPr lang="en-US"/>
        </a:p>
      </dgm:t>
    </dgm:pt>
    <dgm:pt modelId="{291FC69D-0B0B-4946-8FEB-8B3AEAEE221E}">
      <dgm:prSet/>
      <dgm:spPr/>
      <dgm:t>
        <a:bodyPr/>
        <a:lstStyle/>
        <a:p>
          <a:r>
            <a:rPr lang="es-ES" dirty="0"/>
            <a:t>Se crea con el método Store() del objeto </a:t>
          </a:r>
          <a:r>
            <a:rPr lang="bin-NG" noProof="0" dirty="0"/>
            <a:t>Vuex</a:t>
          </a:r>
        </a:p>
      </dgm:t>
    </dgm:pt>
    <dgm:pt modelId="{3CD5BFCC-CCF7-4864-862B-EE132AEA212C}" type="parTrans" cxnId="{41DCDFBA-1348-4F54-BCAD-FD62A5668A37}">
      <dgm:prSet/>
      <dgm:spPr/>
      <dgm:t>
        <a:bodyPr/>
        <a:lstStyle/>
        <a:p>
          <a:endParaRPr lang="en-US"/>
        </a:p>
      </dgm:t>
    </dgm:pt>
    <dgm:pt modelId="{15C568AC-9D36-4181-B9D4-8C0B7B453C71}" type="sibTrans" cxnId="{41DCDFBA-1348-4F54-BCAD-FD62A5668A37}">
      <dgm:prSet/>
      <dgm:spPr/>
      <dgm:t>
        <a:bodyPr/>
        <a:lstStyle/>
        <a:p>
          <a:endParaRPr lang="en-US"/>
        </a:p>
      </dgm:t>
    </dgm:pt>
    <dgm:pt modelId="{EDF56C26-B5C1-4B21-8F98-653DCD7D42C5}">
      <dgm:prSet/>
      <dgm:spPr/>
      <dgm:t>
        <a:bodyPr/>
        <a:lstStyle/>
        <a:p>
          <a:r>
            <a:rPr lang="bin-NG" noProof="0" dirty="0"/>
            <a:t>new Vuex.Store({state: {…} })</a:t>
          </a:r>
        </a:p>
      </dgm:t>
    </dgm:pt>
    <dgm:pt modelId="{22B7BC12-9236-4EEB-A8CB-8ACA482F6BDB}" type="parTrans" cxnId="{7FA46DB1-821B-4310-BC98-6FBDD4EEC60C}">
      <dgm:prSet/>
      <dgm:spPr/>
      <dgm:t>
        <a:bodyPr/>
        <a:lstStyle/>
        <a:p>
          <a:endParaRPr lang="en-US"/>
        </a:p>
      </dgm:t>
    </dgm:pt>
    <dgm:pt modelId="{22CDB2F1-1C7C-47D1-84D1-627A71913EFD}" type="sibTrans" cxnId="{7FA46DB1-821B-4310-BC98-6FBDD4EEC60C}">
      <dgm:prSet/>
      <dgm:spPr/>
      <dgm:t>
        <a:bodyPr/>
        <a:lstStyle/>
        <a:p>
          <a:endParaRPr lang="en-US"/>
        </a:p>
      </dgm:t>
    </dgm:pt>
    <dgm:pt modelId="{BF7E11DF-F9FF-4C0F-BF8F-ADB9590F7119}" type="pres">
      <dgm:prSet presAssocID="{9B38F15B-7179-4CAC-9DF8-7C1D07B5B6AF}" presName="Name0" presStyleCnt="0">
        <dgm:presLayoutVars>
          <dgm:dir/>
          <dgm:animLvl val="lvl"/>
          <dgm:resizeHandles val="exact"/>
        </dgm:presLayoutVars>
      </dgm:prSet>
      <dgm:spPr/>
    </dgm:pt>
    <dgm:pt modelId="{361BE55B-B39C-4DD5-91CD-34AD93430311}" type="pres">
      <dgm:prSet presAssocID="{C428B5B6-E2B8-417C-A0CF-670756277253}" presName="linNode" presStyleCnt="0"/>
      <dgm:spPr/>
    </dgm:pt>
    <dgm:pt modelId="{F426AD3E-5FF9-410D-B8A3-8F411D8C6472}" type="pres">
      <dgm:prSet presAssocID="{C428B5B6-E2B8-417C-A0CF-67075627725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AE4BBF4-6E46-4AD1-9054-5F653323A820}" type="pres">
      <dgm:prSet presAssocID="{C428B5B6-E2B8-417C-A0CF-670756277253}" presName="descendantText" presStyleLbl="alignAccFollowNode1" presStyleIdx="0" presStyleCnt="4">
        <dgm:presLayoutVars>
          <dgm:bulletEnabled val="1"/>
        </dgm:presLayoutVars>
      </dgm:prSet>
      <dgm:spPr/>
    </dgm:pt>
    <dgm:pt modelId="{BC3D7814-5E39-4D41-919C-18263512FF74}" type="pres">
      <dgm:prSet presAssocID="{920E10F8-53FF-4E86-9D9F-AC3450E67ACE}" presName="sp" presStyleCnt="0"/>
      <dgm:spPr/>
    </dgm:pt>
    <dgm:pt modelId="{7D2D836B-E1BA-4B77-B765-D3CA7498BFAC}" type="pres">
      <dgm:prSet presAssocID="{F2EAA9CD-8E17-41ED-8DBC-33DE3D74D4E5}" presName="linNode" presStyleCnt="0"/>
      <dgm:spPr/>
    </dgm:pt>
    <dgm:pt modelId="{AA03C7B8-81BA-481B-8212-8199230A7091}" type="pres">
      <dgm:prSet presAssocID="{F2EAA9CD-8E17-41ED-8DBC-33DE3D74D4E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A79A48A-AEE4-4FF9-BBDE-12B57782D585}" type="pres">
      <dgm:prSet presAssocID="{F2EAA9CD-8E17-41ED-8DBC-33DE3D74D4E5}" presName="descendantText" presStyleLbl="alignAccFollowNode1" presStyleIdx="1" presStyleCnt="4">
        <dgm:presLayoutVars>
          <dgm:bulletEnabled val="1"/>
        </dgm:presLayoutVars>
      </dgm:prSet>
      <dgm:spPr/>
    </dgm:pt>
    <dgm:pt modelId="{87CF9A6B-04DE-477D-9FAE-B86C5EDE962E}" type="pres">
      <dgm:prSet presAssocID="{5518D4B4-A7D8-4239-8369-AD874ACD3D1B}" presName="sp" presStyleCnt="0"/>
      <dgm:spPr/>
    </dgm:pt>
    <dgm:pt modelId="{835C38C3-0265-4146-BD32-ECD89B337D02}" type="pres">
      <dgm:prSet presAssocID="{DD7E453E-2EFD-4BF9-906D-9F1523238236}" presName="linNode" presStyleCnt="0"/>
      <dgm:spPr/>
    </dgm:pt>
    <dgm:pt modelId="{0AE3AEBC-F690-4F76-A802-D7798B2E278B}" type="pres">
      <dgm:prSet presAssocID="{DD7E453E-2EFD-4BF9-906D-9F152323823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C791759-52CF-4C27-A4FB-9E598622E635}" type="pres">
      <dgm:prSet presAssocID="{DD7E453E-2EFD-4BF9-906D-9F1523238236}" presName="descendantText" presStyleLbl="alignAccFollowNode1" presStyleIdx="2" presStyleCnt="4">
        <dgm:presLayoutVars>
          <dgm:bulletEnabled val="1"/>
        </dgm:presLayoutVars>
      </dgm:prSet>
      <dgm:spPr/>
    </dgm:pt>
    <dgm:pt modelId="{43F81F40-6DBD-45DF-A3AB-6E454C9EF50C}" type="pres">
      <dgm:prSet presAssocID="{5C09E54B-E4A9-487D-94AB-97296C9B3301}" presName="sp" presStyleCnt="0"/>
      <dgm:spPr/>
    </dgm:pt>
    <dgm:pt modelId="{765BB51C-8758-4905-8C52-16B593B735BB}" type="pres">
      <dgm:prSet presAssocID="{291FC69D-0B0B-4946-8FEB-8B3AEAEE221E}" presName="linNode" presStyleCnt="0"/>
      <dgm:spPr/>
    </dgm:pt>
    <dgm:pt modelId="{89647302-8F4D-4922-BD70-4CC16AEA681B}" type="pres">
      <dgm:prSet presAssocID="{291FC69D-0B0B-4946-8FEB-8B3AEAEE221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7DFF114-96B0-42A4-851D-9C3BC354448B}" type="pres">
      <dgm:prSet presAssocID="{291FC69D-0B0B-4946-8FEB-8B3AEAEE221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45124604-B7BD-4BF8-AC9C-6F3013B3236D}" type="presOf" srcId="{1D7A8A08-EC5A-4FF8-BDB6-8965AE891019}" destId="{EA79A48A-AEE4-4FF9-BBDE-12B57782D585}" srcOrd="0" destOrd="0" presId="urn:microsoft.com/office/officeart/2005/8/layout/vList5"/>
    <dgm:cxn modelId="{C6C89325-2F18-4D7A-B8A1-EF71C633A1F0}" type="presOf" srcId="{DD7E453E-2EFD-4BF9-906D-9F1523238236}" destId="{0AE3AEBC-F690-4F76-A802-D7798B2E278B}" srcOrd="0" destOrd="0" presId="urn:microsoft.com/office/officeart/2005/8/layout/vList5"/>
    <dgm:cxn modelId="{F821C835-EA9F-4A5C-BD4D-F06CD837AE73}" type="presOf" srcId="{F2EAA9CD-8E17-41ED-8DBC-33DE3D74D4E5}" destId="{AA03C7B8-81BA-481B-8212-8199230A7091}" srcOrd="0" destOrd="0" presId="urn:microsoft.com/office/officeart/2005/8/layout/vList5"/>
    <dgm:cxn modelId="{98F4EA5B-E2C8-49E8-A6E8-DAEC80E6937B}" type="presOf" srcId="{2DFF10AF-92F1-416D-AAD4-CE0B1E9E7E20}" destId="{EA79A48A-AEE4-4FF9-BBDE-12B57782D585}" srcOrd="0" destOrd="2" presId="urn:microsoft.com/office/officeart/2005/8/layout/vList5"/>
    <dgm:cxn modelId="{3CF11267-FB34-40DF-8A73-6B2F890F9AD5}" srcId="{9B38F15B-7179-4CAC-9DF8-7C1D07B5B6AF}" destId="{F2EAA9CD-8E17-41ED-8DBC-33DE3D74D4E5}" srcOrd="1" destOrd="0" parTransId="{9B82B0DC-F05E-4F46-A8AF-2E83D910C33C}" sibTransId="{5518D4B4-A7D8-4239-8369-AD874ACD3D1B}"/>
    <dgm:cxn modelId="{F010BC56-04F0-460E-94B6-615F041BC790}" type="presOf" srcId="{291FC69D-0B0B-4946-8FEB-8B3AEAEE221E}" destId="{89647302-8F4D-4922-BD70-4CC16AEA681B}" srcOrd="0" destOrd="0" presId="urn:microsoft.com/office/officeart/2005/8/layout/vList5"/>
    <dgm:cxn modelId="{054EB97B-A4DA-4966-82B4-FC1002F15D42}" type="presOf" srcId="{EDF56C26-B5C1-4B21-8F98-653DCD7D42C5}" destId="{97DFF114-96B0-42A4-851D-9C3BC354448B}" srcOrd="0" destOrd="0" presId="urn:microsoft.com/office/officeart/2005/8/layout/vList5"/>
    <dgm:cxn modelId="{84931F82-43EA-4DCD-9830-B13E64661EE6}" type="presOf" srcId="{C428B5B6-E2B8-417C-A0CF-670756277253}" destId="{F426AD3E-5FF9-410D-B8A3-8F411D8C6472}" srcOrd="0" destOrd="0" presId="urn:microsoft.com/office/officeart/2005/8/layout/vList5"/>
    <dgm:cxn modelId="{5404DC96-4592-47AD-9A3D-C11B8E8AA2E2}" type="presOf" srcId="{54CF566E-C517-40D9-8E58-92EC3F322F44}" destId="{EA79A48A-AEE4-4FF9-BBDE-12B57782D585}" srcOrd="0" destOrd="1" presId="urn:microsoft.com/office/officeart/2005/8/layout/vList5"/>
    <dgm:cxn modelId="{F8C195A6-D84C-48E1-8128-ADD3E21F8865}" srcId="{9B38F15B-7179-4CAC-9DF8-7C1D07B5B6AF}" destId="{DD7E453E-2EFD-4BF9-906D-9F1523238236}" srcOrd="2" destOrd="0" parTransId="{A6A97BB0-A347-45DF-8D82-632A443DFC7A}" sibTransId="{5C09E54B-E4A9-487D-94AB-97296C9B3301}"/>
    <dgm:cxn modelId="{70D39FAB-D8B2-43AA-B36F-4B3123BB2A55}" type="presOf" srcId="{9B38F15B-7179-4CAC-9DF8-7C1D07B5B6AF}" destId="{BF7E11DF-F9FF-4C0F-BF8F-ADB9590F7119}" srcOrd="0" destOrd="0" presId="urn:microsoft.com/office/officeart/2005/8/layout/vList5"/>
    <dgm:cxn modelId="{7FA46DB1-821B-4310-BC98-6FBDD4EEC60C}" srcId="{291FC69D-0B0B-4946-8FEB-8B3AEAEE221E}" destId="{EDF56C26-B5C1-4B21-8F98-653DCD7D42C5}" srcOrd="0" destOrd="0" parTransId="{22B7BC12-9236-4EEB-A8CB-8ACA482F6BDB}" sibTransId="{22CDB2F1-1C7C-47D1-84D1-627A71913EFD}"/>
    <dgm:cxn modelId="{D79D26B3-AC17-4194-9C68-00E4461F27B8}" srcId="{F2EAA9CD-8E17-41ED-8DBC-33DE3D74D4E5}" destId="{1D7A8A08-EC5A-4FF8-BDB6-8965AE891019}" srcOrd="0" destOrd="0" parTransId="{21D7DC45-6890-412B-97CA-1BACA592B2D4}" sibTransId="{A23F7D4F-738F-4B96-AF2A-D56DF51FD714}"/>
    <dgm:cxn modelId="{16935CB3-A98E-4D32-8D0B-93F99A1EB370}" srcId="{9B38F15B-7179-4CAC-9DF8-7C1D07B5B6AF}" destId="{C428B5B6-E2B8-417C-A0CF-670756277253}" srcOrd="0" destOrd="0" parTransId="{E31386FD-F6FB-43B2-AEC3-A8F09E05AE04}" sibTransId="{920E10F8-53FF-4E86-9D9F-AC3450E67ACE}"/>
    <dgm:cxn modelId="{41DCDFBA-1348-4F54-BCAD-FD62A5668A37}" srcId="{9B38F15B-7179-4CAC-9DF8-7C1D07B5B6AF}" destId="{291FC69D-0B0B-4946-8FEB-8B3AEAEE221E}" srcOrd="3" destOrd="0" parTransId="{3CD5BFCC-CCF7-4864-862B-EE132AEA212C}" sibTransId="{15C568AC-9D36-4181-B9D4-8C0B7B453C71}"/>
    <dgm:cxn modelId="{717478BD-DC87-4150-87BE-B91F0133B941}" srcId="{F2EAA9CD-8E17-41ED-8DBC-33DE3D74D4E5}" destId="{2DFF10AF-92F1-416D-AAD4-CE0B1E9E7E20}" srcOrd="2" destOrd="0" parTransId="{CC74EF29-2137-4249-82D8-B53E00D60305}" sibTransId="{7795F3CD-1835-4106-B9A9-5094ABDAD1A3}"/>
    <dgm:cxn modelId="{48A022D5-4219-465D-8BA1-5D873D3BEB79}" srcId="{F2EAA9CD-8E17-41ED-8DBC-33DE3D74D4E5}" destId="{54CF566E-C517-40D9-8E58-92EC3F322F44}" srcOrd="1" destOrd="0" parTransId="{6E224C43-F08D-401E-82F1-5458DF5D0992}" sibTransId="{BF6D7539-544F-41EF-A605-4D44E4A93B36}"/>
    <dgm:cxn modelId="{B8F7E6DF-6109-4128-9D3A-BF6C56958160}" type="presOf" srcId="{88D8647A-E7B2-43B5-AF24-A918DB3271CC}" destId="{2C791759-52CF-4C27-A4FB-9E598622E635}" srcOrd="0" destOrd="0" presId="urn:microsoft.com/office/officeart/2005/8/layout/vList5"/>
    <dgm:cxn modelId="{BC7D1EEC-F71E-470F-A01D-04F4F665F01F}" type="presOf" srcId="{110CE55D-3892-42DC-A834-98316C6FBBD7}" destId="{9AE4BBF4-6E46-4AD1-9054-5F653323A820}" srcOrd="0" destOrd="0" presId="urn:microsoft.com/office/officeart/2005/8/layout/vList5"/>
    <dgm:cxn modelId="{63942DFA-1B9B-47F1-89DD-C3B7E58A4B78}" srcId="{C428B5B6-E2B8-417C-A0CF-670756277253}" destId="{110CE55D-3892-42DC-A834-98316C6FBBD7}" srcOrd="0" destOrd="0" parTransId="{1E02DBD1-2C86-410E-AF01-327DFCC173B5}" sibTransId="{724DC0C4-3A42-40A1-9A70-E00BC958AB3B}"/>
    <dgm:cxn modelId="{3BE1BCFB-1409-4853-9040-E71156B75C16}" srcId="{DD7E453E-2EFD-4BF9-906D-9F1523238236}" destId="{88D8647A-E7B2-43B5-AF24-A918DB3271CC}" srcOrd="0" destOrd="0" parTransId="{CE6F16E0-B0A2-42A9-B7D5-890ACDB43DF6}" sibTransId="{888CB6A3-792E-4274-953D-2EAC5EEA13CB}"/>
    <dgm:cxn modelId="{DBFFFE28-F911-4B0C-AF52-11681703FDE3}" type="presParOf" srcId="{BF7E11DF-F9FF-4C0F-BF8F-ADB9590F7119}" destId="{361BE55B-B39C-4DD5-91CD-34AD93430311}" srcOrd="0" destOrd="0" presId="urn:microsoft.com/office/officeart/2005/8/layout/vList5"/>
    <dgm:cxn modelId="{4201B189-2B7F-494C-AF0C-4A483B2013EE}" type="presParOf" srcId="{361BE55B-B39C-4DD5-91CD-34AD93430311}" destId="{F426AD3E-5FF9-410D-B8A3-8F411D8C6472}" srcOrd="0" destOrd="0" presId="urn:microsoft.com/office/officeart/2005/8/layout/vList5"/>
    <dgm:cxn modelId="{A835746E-12AF-4AB7-8D13-BFFBCAD9BD6E}" type="presParOf" srcId="{361BE55B-B39C-4DD5-91CD-34AD93430311}" destId="{9AE4BBF4-6E46-4AD1-9054-5F653323A820}" srcOrd="1" destOrd="0" presId="urn:microsoft.com/office/officeart/2005/8/layout/vList5"/>
    <dgm:cxn modelId="{E6E4C439-D72F-411C-BC21-AFB052E279DA}" type="presParOf" srcId="{BF7E11DF-F9FF-4C0F-BF8F-ADB9590F7119}" destId="{BC3D7814-5E39-4D41-919C-18263512FF74}" srcOrd="1" destOrd="0" presId="urn:microsoft.com/office/officeart/2005/8/layout/vList5"/>
    <dgm:cxn modelId="{CC511DDD-5E14-4AE0-984B-9EF0D79D87B6}" type="presParOf" srcId="{BF7E11DF-F9FF-4C0F-BF8F-ADB9590F7119}" destId="{7D2D836B-E1BA-4B77-B765-D3CA7498BFAC}" srcOrd="2" destOrd="0" presId="urn:microsoft.com/office/officeart/2005/8/layout/vList5"/>
    <dgm:cxn modelId="{ED0B640B-72C7-4B40-92B5-0424442007EF}" type="presParOf" srcId="{7D2D836B-E1BA-4B77-B765-D3CA7498BFAC}" destId="{AA03C7B8-81BA-481B-8212-8199230A7091}" srcOrd="0" destOrd="0" presId="urn:microsoft.com/office/officeart/2005/8/layout/vList5"/>
    <dgm:cxn modelId="{A941142F-6325-413D-A79A-111633D59534}" type="presParOf" srcId="{7D2D836B-E1BA-4B77-B765-D3CA7498BFAC}" destId="{EA79A48A-AEE4-4FF9-BBDE-12B57782D585}" srcOrd="1" destOrd="0" presId="urn:microsoft.com/office/officeart/2005/8/layout/vList5"/>
    <dgm:cxn modelId="{5AB2D2A8-E738-4CDB-98F3-46E6466C4135}" type="presParOf" srcId="{BF7E11DF-F9FF-4C0F-BF8F-ADB9590F7119}" destId="{87CF9A6B-04DE-477D-9FAE-B86C5EDE962E}" srcOrd="3" destOrd="0" presId="urn:microsoft.com/office/officeart/2005/8/layout/vList5"/>
    <dgm:cxn modelId="{A81D9BAE-1C96-4C71-B427-42BA0E4BEE04}" type="presParOf" srcId="{BF7E11DF-F9FF-4C0F-BF8F-ADB9590F7119}" destId="{835C38C3-0265-4146-BD32-ECD89B337D02}" srcOrd="4" destOrd="0" presId="urn:microsoft.com/office/officeart/2005/8/layout/vList5"/>
    <dgm:cxn modelId="{5B1A4D18-D64E-4A53-8520-C1BFA40432B5}" type="presParOf" srcId="{835C38C3-0265-4146-BD32-ECD89B337D02}" destId="{0AE3AEBC-F690-4F76-A802-D7798B2E278B}" srcOrd="0" destOrd="0" presId="urn:microsoft.com/office/officeart/2005/8/layout/vList5"/>
    <dgm:cxn modelId="{063E6D91-C9DC-40F9-BC48-29803F938209}" type="presParOf" srcId="{835C38C3-0265-4146-BD32-ECD89B337D02}" destId="{2C791759-52CF-4C27-A4FB-9E598622E635}" srcOrd="1" destOrd="0" presId="urn:microsoft.com/office/officeart/2005/8/layout/vList5"/>
    <dgm:cxn modelId="{A1B22245-F0E5-4B00-A9B3-C156352FA846}" type="presParOf" srcId="{BF7E11DF-F9FF-4C0F-BF8F-ADB9590F7119}" destId="{43F81F40-6DBD-45DF-A3AB-6E454C9EF50C}" srcOrd="5" destOrd="0" presId="urn:microsoft.com/office/officeart/2005/8/layout/vList5"/>
    <dgm:cxn modelId="{15934DF3-698C-4137-A41A-3C3502AED983}" type="presParOf" srcId="{BF7E11DF-F9FF-4C0F-BF8F-ADB9590F7119}" destId="{765BB51C-8758-4905-8C52-16B593B735BB}" srcOrd="6" destOrd="0" presId="urn:microsoft.com/office/officeart/2005/8/layout/vList5"/>
    <dgm:cxn modelId="{F3A373E8-482C-4F15-8FCD-6AFA333C1EB6}" type="presParOf" srcId="{765BB51C-8758-4905-8C52-16B593B735BB}" destId="{89647302-8F4D-4922-BD70-4CC16AEA681B}" srcOrd="0" destOrd="0" presId="urn:microsoft.com/office/officeart/2005/8/layout/vList5"/>
    <dgm:cxn modelId="{DA23940D-B767-4681-8F10-ED09C2CBD878}" type="presParOf" srcId="{765BB51C-8758-4905-8C52-16B593B735BB}" destId="{97DFF114-96B0-42A4-851D-9C3BC35444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A44208-3D56-46D3-9035-DAD4CE9C537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17F05B4-F75A-4AD0-ACFE-F27CAE16F600}">
      <dgm:prSet/>
      <dgm:spPr/>
      <dgm:t>
        <a:bodyPr/>
        <a:lstStyle/>
        <a:p>
          <a:r>
            <a:rPr lang="es-ES" dirty="0"/>
            <a:t>Imperativa</a:t>
          </a:r>
          <a:endParaRPr lang="en-US" dirty="0"/>
        </a:p>
      </dgm:t>
    </dgm:pt>
    <dgm:pt modelId="{B2E69112-C76C-45CD-96D3-D9F327B931CB}" type="parTrans" cxnId="{FA9DA8C9-F894-44D5-A273-B72709991AE6}">
      <dgm:prSet/>
      <dgm:spPr/>
      <dgm:t>
        <a:bodyPr/>
        <a:lstStyle/>
        <a:p>
          <a:endParaRPr lang="en-US"/>
        </a:p>
      </dgm:t>
    </dgm:pt>
    <dgm:pt modelId="{B50E0880-5DAE-4359-A02D-AB634C0AB536}" type="sibTrans" cxnId="{FA9DA8C9-F894-44D5-A273-B72709991AE6}">
      <dgm:prSet/>
      <dgm:spPr/>
      <dgm:t>
        <a:bodyPr/>
        <a:lstStyle/>
        <a:p>
          <a:endParaRPr lang="en-US"/>
        </a:p>
      </dgm:t>
    </dgm:pt>
    <dgm:pt modelId="{F8259D94-BFBC-4690-AB0A-B989664C9CBE}">
      <dgm:prSet/>
      <dgm:spPr/>
      <dgm:t>
        <a:bodyPr/>
        <a:lstStyle/>
        <a:p>
          <a:r>
            <a:rPr lang="es-ES" dirty="0"/>
            <a:t>En el controlador</a:t>
          </a:r>
          <a:endParaRPr lang="en-US" dirty="0"/>
        </a:p>
      </dgm:t>
    </dgm:pt>
    <dgm:pt modelId="{140781AD-8876-4402-B2C8-485BE2A24907}" type="parTrans" cxnId="{9F79848A-BAB1-4E66-9CFF-9A62C8B15603}">
      <dgm:prSet/>
      <dgm:spPr/>
      <dgm:t>
        <a:bodyPr/>
        <a:lstStyle/>
        <a:p>
          <a:endParaRPr lang="en-US"/>
        </a:p>
      </dgm:t>
    </dgm:pt>
    <dgm:pt modelId="{4D311BFB-4CC2-45FA-93FA-1227D2D295B3}" type="sibTrans" cxnId="{9F79848A-BAB1-4E66-9CFF-9A62C8B15603}">
      <dgm:prSet/>
      <dgm:spPr/>
      <dgm:t>
        <a:bodyPr/>
        <a:lstStyle/>
        <a:p>
          <a:endParaRPr lang="en-US"/>
        </a:p>
      </dgm:t>
    </dgm:pt>
    <dgm:pt modelId="{B15EB40A-FCD9-4BE1-AE23-D7AF5116EA03}">
      <dgm:prSet/>
      <dgm:spPr/>
      <dgm:t>
        <a:bodyPr/>
        <a:lstStyle/>
        <a:p>
          <a:r>
            <a:rPr lang="es-ES" dirty="0"/>
            <a:t>Se crean funciones en JS con la lógica de la aplicación</a:t>
          </a:r>
          <a:endParaRPr lang="en-US" dirty="0"/>
        </a:p>
      </dgm:t>
    </dgm:pt>
    <dgm:pt modelId="{DE69AAC9-8F37-494A-B202-BB88A65DBA37}" type="parTrans" cxnId="{B851EC2A-3C7A-47C9-BD32-495B60D7ADFD}">
      <dgm:prSet/>
      <dgm:spPr/>
      <dgm:t>
        <a:bodyPr/>
        <a:lstStyle/>
        <a:p>
          <a:endParaRPr lang="en-US"/>
        </a:p>
      </dgm:t>
    </dgm:pt>
    <dgm:pt modelId="{48B274D9-4959-4647-A337-28B7AC5152E4}" type="sibTrans" cxnId="{B851EC2A-3C7A-47C9-BD32-495B60D7ADFD}">
      <dgm:prSet/>
      <dgm:spPr/>
      <dgm:t>
        <a:bodyPr/>
        <a:lstStyle/>
        <a:p>
          <a:endParaRPr lang="en-US"/>
        </a:p>
      </dgm:t>
    </dgm:pt>
    <dgm:pt modelId="{FC65233B-4689-4E35-BC8A-35A6DB846456}">
      <dgm:prSet/>
      <dgm:spPr/>
      <dgm:t>
        <a:bodyPr/>
        <a:lstStyle/>
        <a:p>
          <a:r>
            <a:rPr lang="es-ES" dirty="0"/>
            <a:t>Por ejemplo los manejadores de eventos que responderán a las interacciones de los usuarios</a:t>
          </a:r>
          <a:endParaRPr lang="en-US" dirty="0"/>
        </a:p>
      </dgm:t>
    </dgm:pt>
    <dgm:pt modelId="{5C959FDD-0C07-4EF8-B92F-1022223EF77C}" type="parTrans" cxnId="{2A2E5E50-53EE-4F68-97F4-298EB950971F}">
      <dgm:prSet/>
      <dgm:spPr/>
      <dgm:t>
        <a:bodyPr/>
        <a:lstStyle/>
        <a:p>
          <a:endParaRPr lang="en-US"/>
        </a:p>
      </dgm:t>
    </dgm:pt>
    <dgm:pt modelId="{76BF9901-C4B3-4FCE-8398-AA29FA0E6F5E}" type="sibTrans" cxnId="{2A2E5E50-53EE-4F68-97F4-298EB950971F}">
      <dgm:prSet/>
      <dgm:spPr/>
      <dgm:t>
        <a:bodyPr/>
        <a:lstStyle/>
        <a:p>
          <a:endParaRPr lang="en-US"/>
        </a:p>
      </dgm:t>
    </dgm:pt>
    <dgm:pt modelId="{16505FAA-8E4A-4B2D-BF2C-F4E2CD6C3A00}">
      <dgm:prSet/>
      <dgm:spPr/>
      <dgm:t>
        <a:bodyPr/>
        <a:lstStyle/>
        <a:p>
          <a:r>
            <a:rPr lang="es-ES" dirty="0"/>
            <a:t>Declarativa</a:t>
          </a:r>
          <a:endParaRPr lang="en-US" dirty="0"/>
        </a:p>
      </dgm:t>
    </dgm:pt>
    <dgm:pt modelId="{409AC320-986A-4A66-887D-03D3A8497E3B}" type="parTrans" cxnId="{046A8081-868C-402B-B6E5-D91BCD1DEC91}">
      <dgm:prSet/>
      <dgm:spPr/>
      <dgm:t>
        <a:bodyPr/>
        <a:lstStyle/>
        <a:p>
          <a:endParaRPr lang="en-US"/>
        </a:p>
      </dgm:t>
    </dgm:pt>
    <dgm:pt modelId="{7F75AE36-6569-4807-BE03-5787FC91AF15}" type="sibTrans" cxnId="{046A8081-868C-402B-B6E5-D91BCD1DEC91}">
      <dgm:prSet/>
      <dgm:spPr/>
      <dgm:t>
        <a:bodyPr/>
        <a:lstStyle/>
        <a:p>
          <a:endParaRPr lang="en-US"/>
        </a:p>
      </dgm:t>
    </dgm:pt>
    <dgm:pt modelId="{32201111-B3CB-4592-B4FB-654EAB6864D9}">
      <dgm:prSet/>
      <dgm:spPr/>
      <dgm:t>
        <a:bodyPr/>
        <a:lstStyle/>
        <a:p>
          <a:r>
            <a:rPr lang="es-ES" dirty="0"/>
            <a:t>En el vista</a:t>
          </a:r>
          <a:endParaRPr lang="en-US" dirty="0"/>
        </a:p>
      </dgm:t>
    </dgm:pt>
    <dgm:pt modelId="{734C528F-3B90-4BDD-8D94-1CF2C15A544E}" type="parTrans" cxnId="{EE24B246-CA71-4A07-AC68-6786841C6CC2}">
      <dgm:prSet/>
      <dgm:spPr/>
      <dgm:t>
        <a:bodyPr/>
        <a:lstStyle/>
        <a:p>
          <a:endParaRPr lang="en-US"/>
        </a:p>
      </dgm:t>
    </dgm:pt>
    <dgm:pt modelId="{79F71D56-CE33-4153-BD8E-2EE14B3D32BE}" type="sibTrans" cxnId="{EE24B246-CA71-4A07-AC68-6786841C6CC2}">
      <dgm:prSet/>
      <dgm:spPr/>
      <dgm:t>
        <a:bodyPr/>
        <a:lstStyle/>
        <a:p>
          <a:endParaRPr lang="en-US"/>
        </a:p>
      </dgm:t>
    </dgm:pt>
    <dgm:pt modelId="{E57F1A31-68EB-4724-B129-555051F8EF16}">
      <dgm:prSet/>
      <dgm:spPr/>
      <dgm:t>
        <a:bodyPr/>
        <a:lstStyle/>
        <a:p>
          <a:r>
            <a:rPr lang="es-ES" dirty="0"/>
            <a:t>El ‘lenguaje de plantillas’ de Vue proporciona una ampliación de las capacidades del HTML</a:t>
          </a:r>
          <a:endParaRPr lang="en-US" dirty="0"/>
        </a:p>
      </dgm:t>
    </dgm:pt>
    <dgm:pt modelId="{C1F263AA-A580-49F3-84C3-9458AA0A64A4}" type="parTrans" cxnId="{EE79D68B-7CEA-4669-903D-8A138CF9DD79}">
      <dgm:prSet/>
      <dgm:spPr/>
      <dgm:t>
        <a:bodyPr/>
        <a:lstStyle/>
        <a:p>
          <a:endParaRPr lang="en-US"/>
        </a:p>
      </dgm:t>
    </dgm:pt>
    <dgm:pt modelId="{FF83A9A9-3A55-47EE-8124-C1CE0272B7BC}" type="sibTrans" cxnId="{EE79D68B-7CEA-4669-903D-8A138CF9DD79}">
      <dgm:prSet/>
      <dgm:spPr/>
      <dgm:t>
        <a:bodyPr/>
        <a:lstStyle/>
        <a:p>
          <a:endParaRPr lang="en-US"/>
        </a:p>
      </dgm:t>
    </dgm:pt>
    <dgm:pt modelId="{2E9F7266-17ED-4A0A-A309-8B5BE5816627}">
      <dgm:prSet/>
      <dgm:spPr/>
      <dgm:t>
        <a:bodyPr/>
        <a:lstStyle/>
        <a:p>
          <a:r>
            <a:rPr lang="es-ES" dirty="0"/>
            <a:t>Lo convierte en un verdadero lenguaje declarativo, con variables, condiciones, iteraciones …</a:t>
          </a:r>
          <a:endParaRPr lang="en-US" dirty="0"/>
        </a:p>
      </dgm:t>
    </dgm:pt>
    <dgm:pt modelId="{07A6C58D-E396-4409-B36C-64E552B83C21}" type="parTrans" cxnId="{944D8BB1-9C37-4D81-832E-24BAF73AB872}">
      <dgm:prSet/>
      <dgm:spPr/>
      <dgm:t>
        <a:bodyPr/>
        <a:lstStyle/>
        <a:p>
          <a:endParaRPr lang="en-US"/>
        </a:p>
      </dgm:t>
    </dgm:pt>
    <dgm:pt modelId="{A5AB5FA9-244A-46F6-B807-A0B751C39FA3}" type="sibTrans" cxnId="{944D8BB1-9C37-4D81-832E-24BAF73AB872}">
      <dgm:prSet/>
      <dgm:spPr/>
      <dgm:t>
        <a:bodyPr/>
        <a:lstStyle/>
        <a:p>
          <a:endParaRPr lang="en-US"/>
        </a:p>
      </dgm:t>
    </dgm:pt>
    <dgm:pt modelId="{6D91B2BD-200E-478A-832F-19DC9E55C499}" type="pres">
      <dgm:prSet presAssocID="{09A44208-3D56-46D3-9035-DAD4CE9C537C}" presName="linear" presStyleCnt="0">
        <dgm:presLayoutVars>
          <dgm:animLvl val="lvl"/>
          <dgm:resizeHandles val="exact"/>
        </dgm:presLayoutVars>
      </dgm:prSet>
      <dgm:spPr/>
    </dgm:pt>
    <dgm:pt modelId="{9A2E505B-A891-467D-8927-1D119953F681}" type="pres">
      <dgm:prSet presAssocID="{917F05B4-F75A-4AD0-ACFE-F27CAE16F60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8D31A76-E4B7-4BEA-A637-C5E4FAC63DA9}" type="pres">
      <dgm:prSet presAssocID="{917F05B4-F75A-4AD0-ACFE-F27CAE16F600}" presName="childText" presStyleLbl="revTx" presStyleIdx="0" presStyleCnt="2">
        <dgm:presLayoutVars>
          <dgm:bulletEnabled val="1"/>
        </dgm:presLayoutVars>
      </dgm:prSet>
      <dgm:spPr/>
    </dgm:pt>
    <dgm:pt modelId="{F85B809B-C354-4102-A339-21AEE6E2EF86}" type="pres">
      <dgm:prSet presAssocID="{16505FAA-8E4A-4B2D-BF2C-F4E2CD6C3A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E5C060-783A-4E0B-8F3E-710D7A99C6E8}" type="pres">
      <dgm:prSet presAssocID="{16505FAA-8E4A-4B2D-BF2C-F4E2CD6C3A0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104DA05-EC05-4CB0-AD88-968BD29B0CAF}" type="presOf" srcId="{E57F1A31-68EB-4724-B129-555051F8EF16}" destId="{50E5C060-783A-4E0B-8F3E-710D7A99C6E8}" srcOrd="0" destOrd="1" presId="urn:microsoft.com/office/officeart/2005/8/layout/vList2"/>
    <dgm:cxn modelId="{443B0B1D-64F8-4D3D-B0FC-EA287788C78E}" type="presOf" srcId="{917F05B4-F75A-4AD0-ACFE-F27CAE16F600}" destId="{9A2E505B-A891-467D-8927-1D119953F681}" srcOrd="0" destOrd="0" presId="urn:microsoft.com/office/officeart/2005/8/layout/vList2"/>
    <dgm:cxn modelId="{55D9EB26-AEC6-489D-A254-4F534982783F}" type="presOf" srcId="{09A44208-3D56-46D3-9035-DAD4CE9C537C}" destId="{6D91B2BD-200E-478A-832F-19DC9E55C499}" srcOrd="0" destOrd="0" presId="urn:microsoft.com/office/officeart/2005/8/layout/vList2"/>
    <dgm:cxn modelId="{B851EC2A-3C7A-47C9-BD32-495B60D7ADFD}" srcId="{917F05B4-F75A-4AD0-ACFE-F27CAE16F600}" destId="{B15EB40A-FCD9-4BE1-AE23-D7AF5116EA03}" srcOrd="1" destOrd="0" parTransId="{DE69AAC9-8F37-494A-B202-BB88A65DBA37}" sibTransId="{48B274D9-4959-4647-A337-28B7AC5152E4}"/>
    <dgm:cxn modelId="{E0BA6630-806E-4D7E-919D-6E1F0347859D}" type="presOf" srcId="{F8259D94-BFBC-4690-AB0A-B989664C9CBE}" destId="{18D31A76-E4B7-4BEA-A637-C5E4FAC63DA9}" srcOrd="0" destOrd="0" presId="urn:microsoft.com/office/officeart/2005/8/layout/vList2"/>
    <dgm:cxn modelId="{A859D65D-D83F-4B6B-BE80-B18DD38EEB14}" type="presOf" srcId="{B15EB40A-FCD9-4BE1-AE23-D7AF5116EA03}" destId="{18D31A76-E4B7-4BEA-A637-C5E4FAC63DA9}" srcOrd="0" destOrd="1" presId="urn:microsoft.com/office/officeart/2005/8/layout/vList2"/>
    <dgm:cxn modelId="{EE24B246-CA71-4A07-AC68-6786841C6CC2}" srcId="{16505FAA-8E4A-4B2D-BF2C-F4E2CD6C3A00}" destId="{32201111-B3CB-4592-B4FB-654EAB6864D9}" srcOrd="0" destOrd="0" parTransId="{734C528F-3B90-4BDD-8D94-1CF2C15A544E}" sibTransId="{79F71D56-CE33-4153-BD8E-2EE14B3D32BE}"/>
    <dgm:cxn modelId="{DF5AA96B-7FB8-4388-AF78-BE21E3DED255}" type="presOf" srcId="{2E9F7266-17ED-4A0A-A309-8B5BE5816627}" destId="{50E5C060-783A-4E0B-8F3E-710D7A99C6E8}" srcOrd="0" destOrd="2" presId="urn:microsoft.com/office/officeart/2005/8/layout/vList2"/>
    <dgm:cxn modelId="{2A2E5E50-53EE-4F68-97F4-298EB950971F}" srcId="{917F05B4-F75A-4AD0-ACFE-F27CAE16F600}" destId="{FC65233B-4689-4E35-BC8A-35A6DB846456}" srcOrd="2" destOrd="0" parTransId="{5C959FDD-0C07-4EF8-B92F-1022223EF77C}" sibTransId="{76BF9901-C4B3-4FCE-8398-AA29FA0E6F5E}"/>
    <dgm:cxn modelId="{046A8081-868C-402B-B6E5-D91BCD1DEC91}" srcId="{09A44208-3D56-46D3-9035-DAD4CE9C537C}" destId="{16505FAA-8E4A-4B2D-BF2C-F4E2CD6C3A00}" srcOrd="1" destOrd="0" parTransId="{409AC320-986A-4A66-887D-03D3A8497E3B}" sibTransId="{7F75AE36-6569-4807-BE03-5787FC91AF15}"/>
    <dgm:cxn modelId="{3B832F86-72E1-43C1-81AD-65E49A1F6F3F}" type="presOf" srcId="{FC65233B-4689-4E35-BC8A-35A6DB846456}" destId="{18D31A76-E4B7-4BEA-A637-C5E4FAC63DA9}" srcOrd="0" destOrd="2" presId="urn:microsoft.com/office/officeart/2005/8/layout/vList2"/>
    <dgm:cxn modelId="{9F79848A-BAB1-4E66-9CFF-9A62C8B15603}" srcId="{917F05B4-F75A-4AD0-ACFE-F27CAE16F600}" destId="{F8259D94-BFBC-4690-AB0A-B989664C9CBE}" srcOrd="0" destOrd="0" parTransId="{140781AD-8876-4402-B2C8-485BE2A24907}" sibTransId="{4D311BFB-4CC2-45FA-93FA-1227D2D295B3}"/>
    <dgm:cxn modelId="{EE79D68B-7CEA-4669-903D-8A138CF9DD79}" srcId="{16505FAA-8E4A-4B2D-BF2C-F4E2CD6C3A00}" destId="{E57F1A31-68EB-4724-B129-555051F8EF16}" srcOrd="1" destOrd="0" parTransId="{C1F263AA-A580-49F3-84C3-9458AA0A64A4}" sibTransId="{FF83A9A9-3A55-47EE-8124-C1CE0272B7BC}"/>
    <dgm:cxn modelId="{A0D4BA9D-84AB-4D26-BD31-FB8E812B1DB7}" type="presOf" srcId="{32201111-B3CB-4592-B4FB-654EAB6864D9}" destId="{50E5C060-783A-4E0B-8F3E-710D7A99C6E8}" srcOrd="0" destOrd="0" presId="urn:microsoft.com/office/officeart/2005/8/layout/vList2"/>
    <dgm:cxn modelId="{944D8BB1-9C37-4D81-832E-24BAF73AB872}" srcId="{16505FAA-8E4A-4B2D-BF2C-F4E2CD6C3A00}" destId="{2E9F7266-17ED-4A0A-A309-8B5BE5816627}" srcOrd="2" destOrd="0" parTransId="{07A6C58D-E396-4409-B36C-64E552B83C21}" sibTransId="{A5AB5FA9-244A-46F6-B807-A0B751C39FA3}"/>
    <dgm:cxn modelId="{E761CFB5-5660-47D6-868E-36BD39FE3838}" type="presOf" srcId="{16505FAA-8E4A-4B2D-BF2C-F4E2CD6C3A00}" destId="{F85B809B-C354-4102-A339-21AEE6E2EF86}" srcOrd="0" destOrd="0" presId="urn:microsoft.com/office/officeart/2005/8/layout/vList2"/>
    <dgm:cxn modelId="{FA9DA8C9-F894-44D5-A273-B72709991AE6}" srcId="{09A44208-3D56-46D3-9035-DAD4CE9C537C}" destId="{917F05B4-F75A-4AD0-ACFE-F27CAE16F600}" srcOrd="0" destOrd="0" parTransId="{B2E69112-C76C-45CD-96D3-D9F327B931CB}" sibTransId="{B50E0880-5DAE-4359-A02D-AB634C0AB536}"/>
    <dgm:cxn modelId="{06AAC67E-891A-4D0E-8F00-A238EF5C44A1}" type="presParOf" srcId="{6D91B2BD-200E-478A-832F-19DC9E55C499}" destId="{9A2E505B-A891-467D-8927-1D119953F681}" srcOrd="0" destOrd="0" presId="urn:microsoft.com/office/officeart/2005/8/layout/vList2"/>
    <dgm:cxn modelId="{0031C3BA-AEAD-4301-A059-C5AA96DB219A}" type="presParOf" srcId="{6D91B2BD-200E-478A-832F-19DC9E55C499}" destId="{18D31A76-E4B7-4BEA-A637-C5E4FAC63DA9}" srcOrd="1" destOrd="0" presId="urn:microsoft.com/office/officeart/2005/8/layout/vList2"/>
    <dgm:cxn modelId="{36D46F3B-9364-4FAB-A4E4-3987950AEF2F}" type="presParOf" srcId="{6D91B2BD-200E-478A-832F-19DC9E55C499}" destId="{F85B809B-C354-4102-A339-21AEE6E2EF86}" srcOrd="2" destOrd="0" presId="urn:microsoft.com/office/officeart/2005/8/layout/vList2"/>
    <dgm:cxn modelId="{EFC68A7A-9C8B-4086-8802-FCF1E25D4618}" type="presParOf" srcId="{6D91B2BD-200E-478A-832F-19DC9E55C499}" destId="{50E5C060-783A-4E0B-8F3E-710D7A99C6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E5844A-1105-46BC-B758-E661B94E59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C9A3BA5-BCB0-4160-BFFD-EAEFD157E6D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Interpolación en el contenido</a:t>
          </a:r>
          <a:endParaRPr lang="en-US" dirty="0"/>
        </a:p>
      </dgm:t>
    </dgm:pt>
    <dgm:pt modelId="{BA3A7EA0-801A-4285-9BA8-A9AF36CDD8AC}" type="parTrans" cxnId="{BDA94AA4-3733-4A47-96A4-94B0677B2C28}">
      <dgm:prSet/>
      <dgm:spPr/>
      <dgm:t>
        <a:bodyPr/>
        <a:lstStyle/>
        <a:p>
          <a:endParaRPr lang="en-US"/>
        </a:p>
      </dgm:t>
    </dgm:pt>
    <dgm:pt modelId="{5C747153-B01C-41B5-B315-9A1561E77E05}" type="sibTrans" cxnId="{BDA94AA4-3733-4A47-96A4-94B0677B2C28}">
      <dgm:prSet/>
      <dgm:spPr/>
      <dgm:t>
        <a:bodyPr/>
        <a:lstStyle/>
        <a:p>
          <a:endParaRPr lang="en-US"/>
        </a:p>
      </dgm:t>
    </dgm:pt>
    <dgm:pt modelId="{9E886483-6D51-4A57-930F-F552C0FB618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{{}}</a:t>
          </a:r>
          <a:endParaRPr lang="en-US"/>
        </a:p>
      </dgm:t>
    </dgm:pt>
    <dgm:pt modelId="{5ACCD0CB-8E02-4AA9-A447-7E9C9555ECFE}" type="parTrans" cxnId="{85046909-5474-4F6E-9452-42C09FA55A46}">
      <dgm:prSet/>
      <dgm:spPr/>
      <dgm:t>
        <a:bodyPr/>
        <a:lstStyle/>
        <a:p>
          <a:endParaRPr lang="en-US"/>
        </a:p>
      </dgm:t>
    </dgm:pt>
    <dgm:pt modelId="{88CAB5C7-7107-4613-80DB-537985DAD6BE}" type="sibTrans" cxnId="{85046909-5474-4F6E-9452-42C09FA55A46}">
      <dgm:prSet/>
      <dgm:spPr/>
      <dgm:t>
        <a:bodyPr/>
        <a:lstStyle/>
        <a:p>
          <a:endParaRPr lang="en-US"/>
        </a:p>
      </dgm:t>
    </dgm:pt>
    <dgm:pt modelId="{4A07B0BE-FD48-46E4-8443-372A2F8AD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Binding</a:t>
          </a:r>
          <a:r>
            <a:rPr lang="es-ES" dirty="0"/>
            <a:t> de atributos HTML</a:t>
          </a:r>
          <a:endParaRPr lang="en-US" dirty="0"/>
        </a:p>
      </dgm:t>
    </dgm:pt>
    <dgm:pt modelId="{45DD11BE-D297-4297-8D32-2DA40F055DFB}" type="parTrans" cxnId="{AD9BDF19-F725-4BAE-89A1-0808FFF06F24}">
      <dgm:prSet/>
      <dgm:spPr/>
      <dgm:t>
        <a:bodyPr/>
        <a:lstStyle/>
        <a:p>
          <a:endParaRPr lang="en-US"/>
        </a:p>
      </dgm:t>
    </dgm:pt>
    <dgm:pt modelId="{F06801F8-371C-4668-B49E-12AC218DCD75}" type="sibTrans" cxnId="{AD9BDF19-F725-4BAE-89A1-0808FFF06F24}">
      <dgm:prSet/>
      <dgm:spPr/>
      <dgm:t>
        <a:bodyPr/>
        <a:lstStyle/>
        <a:p>
          <a:endParaRPr lang="en-US"/>
        </a:p>
      </dgm:t>
    </dgm:pt>
    <dgm:pt modelId="{4D39B0EF-968A-4C05-B762-375519F2B6EA}">
      <dgm:prSet/>
      <dgm:spPr/>
      <dgm:t>
        <a:bodyPr/>
        <a:lstStyle/>
        <a:p>
          <a:pPr>
            <a:lnSpc>
              <a:spcPct val="100000"/>
            </a:lnSpc>
          </a:pPr>
          <a:r>
            <a:rPr lang="bin-NG" noProof="0"/>
            <a:t>v-bind</a:t>
          </a:r>
          <a:r>
            <a:rPr lang="es-ES"/>
            <a:t>:</a:t>
          </a:r>
          <a:br>
            <a:rPr lang="es-ES"/>
          </a:br>
          <a:r>
            <a:rPr lang="es-ES"/>
            <a:t>abreviado :</a:t>
          </a:r>
          <a:endParaRPr lang="en-US"/>
        </a:p>
      </dgm:t>
    </dgm:pt>
    <dgm:pt modelId="{173C4D7F-C9AB-49A5-8600-D3ECF0E2B394}" type="parTrans" cxnId="{EA40BD21-B311-4153-A00B-DFD371A38370}">
      <dgm:prSet/>
      <dgm:spPr/>
      <dgm:t>
        <a:bodyPr/>
        <a:lstStyle/>
        <a:p>
          <a:endParaRPr lang="en-US"/>
        </a:p>
      </dgm:t>
    </dgm:pt>
    <dgm:pt modelId="{2E227924-2B9A-4FC9-862C-0B3391EEA4FB}" type="sibTrans" cxnId="{EA40BD21-B311-4153-A00B-DFD371A38370}">
      <dgm:prSet/>
      <dgm:spPr/>
      <dgm:t>
        <a:bodyPr/>
        <a:lstStyle/>
        <a:p>
          <a:endParaRPr lang="en-US"/>
        </a:p>
      </dgm:t>
    </dgm:pt>
    <dgm:pt modelId="{4812B876-9D48-49FB-8AD0-BC21A63B93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Doble </a:t>
          </a:r>
          <a:r>
            <a:rPr lang="en-US" noProof="0" dirty="0"/>
            <a:t>binding</a:t>
          </a:r>
          <a:r>
            <a:rPr lang="es-ES" dirty="0"/>
            <a:t> (</a:t>
          </a:r>
          <a:r>
            <a:rPr lang="en-US" noProof="0" dirty="0"/>
            <a:t>two-way data binding</a:t>
          </a:r>
          <a:r>
            <a:rPr lang="es-ES" dirty="0"/>
            <a:t>)</a:t>
          </a:r>
          <a:endParaRPr lang="en-US" dirty="0"/>
        </a:p>
      </dgm:t>
    </dgm:pt>
    <dgm:pt modelId="{BB93B19E-E721-4BC8-9E6E-261A8F536C5E}" type="parTrans" cxnId="{C1060D2D-09D9-4B58-83C5-FFF1B5FFDE62}">
      <dgm:prSet/>
      <dgm:spPr/>
      <dgm:t>
        <a:bodyPr/>
        <a:lstStyle/>
        <a:p>
          <a:endParaRPr lang="en-US"/>
        </a:p>
      </dgm:t>
    </dgm:pt>
    <dgm:pt modelId="{751BB8BB-662A-4319-BDAF-CA68D4B1FFB7}" type="sibTrans" cxnId="{C1060D2D-09D9-4B58-83C5-FFF1B5FFDE62}">
      <dgm:prSet/>
      <dgm:spPr/>
      <dgm:t>
        <a:bodyPr/>
        <a:lstStyle/>
        <a:p>
          <a:endParaRPr lang="en-US"/>
        </a:p>
      </dgm:t>
    </dgm:pt>
    <dgm:pt modelId="{95141701-4FD9-4754-B672-5675BAECF839}">
      <dgm:prSet/>
      <dgm:spPr/>
      <dgm:t>
        <a:bodyPr/>
        <a:lstStyle/>
        <a:p>
          <a:pPr>
            <a:lnSpc>
              <a:spcPct val="100000"/>
            </a:lnSpc>
          </a:pPr>
          <a:r>
            <a:rPr lang="bin-NG" noProof="0"/>
            <a:t>v-</a:t>
          </a:r>
          <a:r>
            <a:rPr lang="en-US" noProof="0"/>
            <a:t>model</a:t>
          </a:r>
        </a:p>
      </dgm:t>
    </dgm:pt>
    <dgm:pt modelId="{DCF94191-7B3B-4042-B3C2-0E4A0C056BEF}" type="parTrans" cxnId="{3DD1C8FC-8795-48B3-84C8-AFC5720ED949}">
      <dgm:prSet/>
      <dgm:spPr/>
      <dgm:t>
        <a:bodyPr/>
        <a:lstStyle/>
        <a:p>
          <a:endParaRPr lang="en-US"/>
        </a:p>
      </dgm:t>
    </dgm:pt>
    <dgm:pt modelId="{CEB26F10-E191-4957-B072-2445B68A0DCB}" type="sibTrans" cxnId="{3DD1C8FC-8795-48B3-84C8-AFC5720ED949}">
      <dgm:prSet/>
      <dgm:spPr/>
      <dgm:t>
        <a:bodyPr/>
        <a:lstStyle/>
        <a:p>
          <a:endParaRPr lang="en-US"/>
        </a:p>
      </dgm:t>
    </dgm:pt>
    <dgm:pt modelId="{9A5825BF-01E3-4C24-A9FA-C0836A8B13D7}" type="pres">
      <dgm:prSet presAssocID="{44E5844A-1105-46BC-B758-E661B94E594D}" presName="root" presStyleCnt="0">
        <dgm:presLayoutVars>
          <dgm:dir/>
          <dgm:resizeHandles val="exact"/>
        </dgm:presLayoutVars>
      </dgm:prSet>
      <dgm:spPr/>
    </dgm:pt>
    <dgm:pt modelId="{1AE596CA-DA2C-48B3-8A11-B86514AF96BD}" type="pres">
      <dgm:prSet presAssocID="{DC9A3BA5-BCB0-4160-BFFD-EAEFD157E6D6}" presName="compNode" presStyleCnt="0"/>
      <dgm:spPr/>
    </dgm:pt>
    <dgm:pt modelId="{1A74EE91-2760-4B7A-BF9E-2821BE48F9B9}" type="pres">
      <dgm:prSet presAssocID="{DC9A3BA5-BCB0-4160-BFFD-EAEFD157E6D6}" presName="bgRect" presStyleLbl="bgShp" presStyleIdx="0" presStyleCnt="3"/>
      <dgm:spPr/>
    </dgm:pt>
    <dgm:pt modelId="{99BEBC43-9443-4D00-8391-D418EE403732}" type="pres">
      <dgm:prSet presAssocID="{DC9A3BA5-BCB0-4160-BFFD-EAEFD157E6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61BBFAA-E43A-4DC4-B7F9-60508C7B9DEB}" type="pres">
      <dgm:prSet presAssocID="{DC9A3BA5-BCB0-4160-BFFD-EAEFD157E6D6}" presName="spaceRect" presStyleCnt="0"/>
      <dgm:spPr/>
    </dgm:pt>
    <dgm:pt modelId="{13AA6A8D-7BCF-4003-88EB-7D68E31E9FC6}" type="pres">
      <dgm:prSet presAssocID="{DC9A3BA5-BCB0-4160-BFFD-EAEFD157E6D6}" presName="parTx" presStyleLbl="revTx" presStyleIdx="0" presStyleCnt="6">
        <dgm:presLayoutVars>
          <dgm:chMax val="0"/>
          <dgm:chPref val="0"/>
        </dgm:presLayoutVars>
      </dgm:prSet>
      <dgm:spPr/>
    </dgm:pt>
    <dgm:pt modelId="{0DB51F8D-E7F6-4AF6-BCA7-7C1697176F24}" type="pres">
      <dgm:prSet presAssocID="{DC9A3BA5-BCB0-4160-BFFD-EAEFD157E6D6}" presName="desTx" presStyleLbl="revTx" presStyleIdx="1" presStyleCnt="6">
        <dgm:presLayoutVars/>
      </dgm:prSet>
      <dgm:spPr/>
    </dgm:pt>
    <dgm:pt modelId="{697CCC0D-696C-494B-AB58-B9DDF3565E03}" type="pres">
      <dgm:prSet presAssocID="{5C747153-B01C-41B5-B315-9A1561E77E05}" presName="sibTrans" presStyleCnt="0"/>
      <dgm:spPr/>
    </dgm:pt>
    <dgm:pt modelId="{5CCA0057-0119-45BE-9C52-88CB664ED6FE}" type="pres">
      <dgm:prSet presAssocID="{4A07B0BE-FD48-46E4-8443-372A2F8AD71D}" presName="compNode" presStyleCnt="0"/>
      <dgm:spPr/>
    </dgm:pt>
    <dgm:pt modelId="{7D4B8F01-3ABA-482E-9FA6-67FFE65A4041}" type="pres">
      <dgm:prSet presAssocID="{4A07B0BE-FD48-46E4-8443-372A2F8AD71D}" presName="bgRect" presStyleLbl="bgShp" presStyleIdx="1" presStyleCnt="3"/>
      <dgm:spPr/>
    </dgm:pt>
    <dgm:pt modelId="{E085F514-F28C-4479-8506-2B43DD8E3C4A}" type="pres">
      <dgm:prSet presAssocID="{4A07B0BE-FD48-46E4-8443-372A2F8AD7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5DA06E2-25E1-46F0-B28F-79C6D0D21CEE}" type="pres">
      <dgm:prSet presAssocID="{4A07B0BE-FD48-46E4-8443-372A2F8AD71D}" presName="spaceRect" presStyleCnt="0"/>
      <dgm:spPr/>
    </dgm:pt>
    <dgm:pt modelId="{2B34D15B-8139-487A-B260-A48A2F07129F}" type="pres">
      <dgm:prSet presAssocID="{4A07B0BE-FD48-46E4-8443-372A2F8AD71D}" presName="parTx" presStyleLbl="revTx" presStyleIdx="2" presStyleCnt="6">
        <dgm:presLayoutVars>
          <dgm:chMax val="0"/>
          <dgm:chPref val="0"/>
        </dgm:presLayoutVars>
      </dgm:prSet>
      <dgm:spPr/>
    </dgm:pt>
    <dgm:pt modelId="{9D723A69-935A-41B6-ACFE-18BB07FAC7D8}" type="pres">
      <dgm:prSet presAssocID="{4A07B0BE-FD48-46E4-8443-372A2F8AD71D}" presName="desTx" presStyleLbl="revTx" presStyleIdx="3" presStyleCnt="6">
        <dgm:presLayoutVars/>
      </dgm:prSet>
      <dgm:spPr/>
    </dgm:pt>
    <dgm:pt modelId="{D42836AE-AC84-4372-A3B7-F4ECA933E066}" type="pres">
      <dgm:prSet presAssocID="{F06801F8-371C-4668-B49E-12AC218DCD75}" presName="sibTrans" presStyleCnt="0"/>
      <dgm:spPr/>
    </dgm:pt>
    <dgm:pt modelId="{193044C3-9821-4D87-B4CB-A5F05B00162A}" type="pres">
      <dgm:prSet presAssocID="{4812B876-9D48-49FB-8AD0-BC21A63B937A}" presName="compNode" presStyleCnt="0"/>
      <dgm:spPr/>
    </dgm:pt>
    <dgm:pt modelId="{02DE82BC-4FEE-4D65-9E39-D38478259B4E}" type="pres">
      <dgm:prSet presAssocID="{4812B876-9D48-49FB-8AD0-BC21A63B937A}" presName="bgRect" presStyleLbl="bgShp" presStyleIdx="2" presStyleCnt="3"/>
      <dgm:spPr/>
    </dgm:pt>
    <dgm:pt modelId="{CD2355B3-D27E-421D-9480-F1CC670605CD}" type="pres">
      <dgm:prSet presAssocID="{4812B876-9D48-49FB-8AD0-BC21A63B93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43A8AF-5E5A-49D4-8E68-57467A5D2100}" type="pres">
      <dgm:prSet presAssocID="{4812B876-9D48-49FB-8AD0-BC21A63B937A}" presName="spaceRect" presStyleCnt="0"/>
      <dgm:spPr/>
    </dgm:pt>
    <dgm:pt modelId="{4882E510-D673-4374-A64E-6642A0BACCA7}" type="pres">
      <dgm:prSet presAssocID="{4812B876-9D48-49FB-8AD0-BC21A63B937A}" presName="parTx" presStyleLbl="revTx" presStyleIdx="4" presStyleCnt="6">
        <dgm:presLayoutVars>
          <dgm:chMax val="0"/>
          <dgm:chPref val="0"/>
        </dgm:presLayoutVars>
      </dgm:prSet>
      <dgm:spPr/>
    </dgm:pt>
    <dgm:pt modelId="{130B2B83-1B8F-47D1-9DDB-FD9FAAF06EFE}" type="pres">
      <dgm:prSet presAssocID="{4812B876-9D48-49FB-8AD0-BC21A63B937A}" presName="desTx" presStyleLbl="revTx" presStyleIdx="5" presStyleCnt="6">
        <dgm:presLayoutVars/>
      </dgm:prSet>
      <dgm:spPr/>
    </dgm:pt>
  </dgm:ptLst>
  <dgm:cxnLst>
    <dgm:cxn modelId="{85046909-5474-4F6E-9452-42C09FA55A46}" srcId="{DC9A3BA5-BCB0-4160-BFFD-EAEFD157E6D6}" destId="{9E886483-6D51-4A57-930F-F552C0FB6186}" srcOrd="0" destOrd="0" parTransId="{5ACCD0CB-8E02-4AA9-A447-7E9C9555ECFE}" sibTransId="{88CAB5C7-7107-4613-80DB-537985DAD6BE}"/>
    <dgm:cxn modelId="{6A619517-06C9-48E2-B9B9-511D0A30B25D}" type="presOf" srcId="{95141701-4FD9-4754-B672-5675BAECF839}" destId="{130B2B83-1B8F-47D1-9DDB-FD9FAAF06EFE}" srcOrd="0" destOrd="0" presId="urn:microsoft.com/office/officeart/2018/2/layout/IconVerticalSolidList"/>
    <dgm:cxn modelId="{AD9BDF19-F725-4BAE-89A1-0808FFF06F24}" srcId="{44E5844A-1105-46BC-B758-E661B94E594D}" destId="{4A07B0BE-FD48-46E4-8443-372A2F8AD71D}" srcOrd="1" destOrd="0" parTransId="{45DD11BE-D297-4297-8D32-2DA40F055DFB}" sibTransId="{F06801F8-371C-4668-B49E-12AC218DCD75}"/>
    <dgm:cxn modelId="{EA40BD21-B311-4153-A00B-DFD371A38370}" srcId="{4A07B0BE-FD48-46E4-8443-372A2F8AD71D}" destId="{4D39B0EF-968A-4C05-B762-375519F2B6EA}" srcOrd="0" destOrd="0" parTransId="{173C4D7F-C9AB-49A5-8600-D3ECF0E2B394}" sibTransId="{2E227924-2B9A-4FC9-862C-0B3391EEA4FB}"/>
    <dgm:cxn modelId="{48675529-8710-455F-8044-F87BC19B0F47}" type="presOf" srcId="{4812B876-9D48-49FB-8AD0-BC21A63B937A}" destId="{4882E510-D673-4374-A64E-6642A0BACCA7}" srcOrd="0" destOrd="0" presId="urn:microsoft.com/office/officeart/2018/2/layout/IconVerticalSolidList"/>
    <dgm:cxn modelId="{C1060D2D-09D9-4B58-83C5-FFF1B5FFDE62}" srcId="{44E5844A-1105-46BC-B758-E661B94E594D}" destId="{4812B876-9D48-49FB-8AD0-BC21A63B937A}" srcOrd="2" destOrd="0" parTransId="{BB93B19E-E721-4BC8-9E6E-261A8F536C5E}" sibTransId="{751BB8BB-662A-4319-BDAF-CA68D4B1FFB7}"/>
    <dgm:cxn modelId="{8333F165-C75D-4F03-A01D-1F27073BD636}" type="presOf" srcId="{9E886483-6D51-4A57-930F-F552C0FB6186}" destId="{0DB51F8D-E7F6-4AF6-BCA7-7C1697176F24}" srcOrd="0" destOrd="0" presId="urn:microsoft.com/office/officeart/2018/2/layout/IconVerticalSolidList"/>
    <dgm:cxn modelId="{39B9F869-BA54-40E1-9B39-B7FD31285B8F}" type="presOf" srcId="{4D39B0EF-968A-4C05-B762-375519F2B6EA}" destId="{9D723A69-935A-41B6-ACFE-18BB07FAC7D8}" srcOrd="0" destOrd="0" presId="urn:microsoft.com/office/officeart/2018/2/layout/IconVerticalSolidList"/>
    <dgm:cxn modelId="{BDA94AA4-3733-4A47-96A4-94B0677B2C28}" srcId="{44E5844A-1105-46BC-B758-E661B94E594D}" destId="{DC9A3BA5-BCB0-4160-BFFD-EAEFD157E6D6}" srcOrd="0" destOrd="0" parTransId="{BA3A7EA0-801A-4285-9BA8-A9AF36CDD8AC}" sibTransId="{5C747153-B01C-41B5-B315-9A1561E77E05}"/>
    <dgm:cxn modelId="{058B4BCD-C3DF-4E67-8D9B-89DD546BDB7D}" type="presOf" srcId="{44E5844A-1105-46BC-B758-E661B94E594D}" destId="{9A5825BF-01E3-4C24-A9FA-C0836A8B13D7}" srcOrd="0" destOrd="0" presId="urn:microsoft.com/office/officeart/2018/2/layout/IconVerticalSolidList"/>
    <dgm:cxn modelId="{BD20B3D1-C775-4505-8261-5C05984B7509}" type="presOf" srcId="{DC9A3BA5-BCB0-4160-BFFD-EAEFD157E6D6}" destId="{13AA6A8D-7BCF-4003-88EB-7D68E31E9FC6}" srcOrd="0" destOrd="0" presId="urn:microsoft.com/office/officeart/2018/2/layout/IconVerticalSolidList"/>
    <dgm:cxn modelId="{912C36FA-96C7-4EDB-AECC-0044E2FC45FD}" type="presOf" srcId="{4A07B0BE-FD48-46E4-8443-372A2F8AD71D}" destId="{2B34D15B-8139-487A-B260-A48A2F07129F}" srcOrd="0" destOrd="0" presId="urn:microsoft.com/office/officeart/2018/2/layout/IconVerticalSolidList"/>
    <dgm:cxn modelId="{3DD1C8FC-8795-48B3-84C8-AFC5720ED949}" srcId="{4812B876-9D48-49FB-8AD0-BC21A63B937A}" destId="{95141701-4FD9-4754-B672-5675BAECF839}" srcOrd="0" destOrd="0" parTransId="{DCF94191-7B3B-4042-B3C2-0E4A0C056BEF}" sibTransId="{CEB26F10-E191-4957-B072-2445B68A0DCB}"/>
    <dgm:cxn modelId="{A9533CA9-8DF5-4D9F-8C94-72EA3042C250}" type="presParOf" srcId="{9A5825BF-01E3-4C24-A9FA-C0836A8B13D7}" destId="{1AE596CA-DA2C-48B3-8A11-B86514AF96BD}" srcOrd="0" destOrd="0" presId="urn:microsoft.com/office/officeart/2018/2/layout/IconVerticalSolidList"/>
    <dgm:cxn modelId="{7CBDC543-1BFC-4AE3-B2E5-A3B2A06D6B26}" type="presParOf" srcId="{1AE596CA-DA2C-48B3-8A11-B86514AF96BD}" destId="{1A74EE91-2760-4B7A-BF9E-2821BE48F9B9}" srcOrd="0" destOrd="0" presId="urn:microsoft.com/office/officeart/2018/2/layout/IconVerticalSolidList"/>
    <dgm:cxn modelId="{8FA67EE3-38D5-4F3D-8C86-6F47E8645A94}" type="presParOf" srcId="{1AE596CA-DA2C-48B3-8A11-B86514AF96BD}" destId="{99BEBC43-9443-4D00-8391-D418EE403732}" srcOrd="1" destOrd="0" presId="urn:microsoft.com/office/officeart/2018/2/layout/IconVerticalSolidList"/>
    <dgm:cxn modelId="{9572E373-8ED1-42BB-816D-058F666758B1}" type="presParOf" srcId="{1AE596CA-DA2C-48B3-8A11-B86514AF96BD}" destId="{861BBFAA-E43A-4DC4-B7F9-60508C7B9DEB}" srcOrd="2" destOrd="0" presId="urn:microsoft.com/office/officeart/2018/2/layout/IconVerticalSolidList"/>
    <dgm:cxn modelId="{BEF15834-FABC-4811-A5B3-E4AF2304ECD3}" type="presParOf" srcId="{1AE596CA-DA2C-48B3-8A11-B86514AF96BD}" destId="{13AA6A8D-7BCF-4003-88EB-7D68E31E9FC6}" srcOrd="3" destOrd="0" presId="urn:microsoft.com/office/officeart/2018/2/layout/IconVerticalSolidList"/>
    <dgm:cxn modelId="{C5852657-EA0A-4CD8-935A-3578BD4D01F4}" type="presParOf" srcId="{1AE596CA-DA2C-48B3-8A11-B86514AF96BD}" destId="{0DB51F8D-E7F6-4AF6-BCA7-7C1697176F24}" srcOrd="4" destOrd="0" presId="urn:microsoft.com/office/officeart/2018/2/layout/IconVerticalSolidList"/>
    <dgm:cxn modelId="{0198B007-4F06-479E-B79A-AFEBE7A1DFA4}" type="presParOf" srcId="{9A5825BF-01E3-4C24-A9FA-C0836A8B13D7}" destId="{697CCC0D-696C-494B-AB58-B9DDF3565E03}" srcOrd="1" destOrd="0" presId="urn:microsoft.com/office/officeart/2018/2/layout/IconVerticalSolidList"/>
    <dgm:cxn modelId="{1DD48209-ABEF-4CC5-9E71-AED8DB189383}" type="presParOf" srcId="{9A5825BF-01E3-4C24-A9FA-C0836A8B13D7}" destId="{5CCA0057-0119-45BE-9C52-88CB664ED6FE}" srcOrd="2" destOrd="0" presId="urn:microsoft.com/office/officeart/2018/2/layout/IconVerticalSolidList"/>
    <dgm:cxn modelId="{2E9BC960-E488-4C2F-BC5D-AFABFD978644}" type="presParOf" srcId="{5CCA0057-0119-45BE-9C52-88CB664ED6FE}" destId="{7D4B8F01-3ABA-482E-9FA6-67FFE65A4041}" srcOrd="0" destOrd="0" presId="urn:microsoft.com/office/officeart/2018/2/layout/IconVerticalSolidList"/>
    <dgm:cxn modelId="{EA05076D-BF65-46A1-9E04-10C3D2ED3ED3}" type="presParOf" srcId="{5CCA0057-0119-45BE-9C52-88CB664ED6FE}" destId="{E085F514-F28C-4479-8506-2B43DD8E3C4A}" srcOrd="1" destOrd="0" presId="urn:microsoft.com/office/officeart/2018/2/layout/IconVerticalSolidList"/>
    <dgm:cxn modelId="{CDE4CC88-7B7B-454B-AE07-524FCE5AC5F4}" type="presParOf" srcId="{5CCA0057-0119-45BE-9C52-88CB664ED6FE}" destId="{95DA06E2-25E1-46F0-B28F-79C6D0D21CEE}" srcOrd="2" destOrd="0" presId="urn:microsoft.com/office/officeart/2018/2/layout/IconVerticalSolidList"/>
    <dgm:cxn modelId="{A84E88FB-2DFA-44F9-907A-370909199180}" type="presParOf" srcId="{5CCA0057-0119-45BE-9C52-88CB664ED6FE}" destId="{2B34D15B-8139-487A-B260-A48A2F07129F}" srcOrd="3" destOrd="0" presId="urn:microsoft.com/office/officeart/2018/2/layout/IconVerticalSolidList"/>
    <dgm:cxn modelId="{BF57308A-0D75-4554-A478-2B8D9D447D90}" type="presParOf" srcId="{5CCA0057-0119-45BE-9C52-88CB664ED6FE}" destId="{9D723A69-935A-41B6-ACFE-18BB07FAC7D8}" srcOrd="4" destOrd="0" presId="urn:microsoft.com/office/officeart/2018/2/layout/IconVerticalSolidList"/>
    <dgm:cxn modelId="{5151BA61-07C7-489F-9803-0DA10A9AD158}" type="presParOf" srcId="{9A5825BF-01E3-4C24-A9FA-C0836A8B13D7}" destId="{D42836AE-AC84-4372-A3B7-F4ECA933E066}" srcOrd="3" destOrd="0" presId="urn:microsoft.com/office/officeart/2018/2/layout/IconVerticalSolidList"/>
    <dgm:cxn modelId="{AB996FC2-2010-4800-8017-48ABB3C8D7D5}" type="presParOf" srcId="{9A5825BF-01E3-4C24-A9FA-C0836A8B13D7}" destId="{193044C3-9821-4D87-B4CB-A5F05B00162A}" srcOrd="4" destOrd="0" presId="urn:microsoft.com/office/officeart/2018/2/layout/IconVerticalSolidList"/>
    <dgm:cxn modelId="{10A984A7-620C-446F-BCF4-3D037564E5DB}" type="presParOf" srcId="{193044C3-9821-4D87-B4CB-A5F05B00162A}" destId="{02DE82BC-4FEE-4D65-9E39-D38478259B4E}" srcOrd="0" destOrd="0" presId="urn:microsoft.com/office/officeart/2018/2/layout/IconVerticalSolidList"/>
    <dgm:cxn modelId="{280B75AD-2585-4610-8B14-85DC9125A23A}" type="presParOf" srcId="{193044C3-9821-4D87-B4CB-A5F05B00162A}" destId="{CD2355B3-D27E-421D-9480-F1CC670605CD}" srcOrd="1" destOrd="0" presId="urn:microsoft.com/office/officeart/2018/2/layout/IconVerticalSolidList"/>
    <dgm:cxn modelId="{977598F1-3AF5-4ACC-9297-E0DCD5079D4D}" type="presParOf" srcId="{193044C3-9821-4D87-B4CB-A5F05B00162A}" destId="{5243A8AF-5E5A-49D4-8E68-57467A5D2100}" srcOrd="2" destOrd="0" presId="urn:microsoft.com/office/officeart/2018/2/layout/IconVerticalSolidList"/>
    <dgm:cxn modelId="{D348E9F3-B503-43D4-9318-28BF58976006}" type="presParOf" srcId="{193044C3-9821-4D87-B4CB-A5F05B00162A}" destId="{4882E510-D673-4374-A64E-6642A0BACCA7}" srcOrd="3" destOrd="0" presId="urn:microsoft.com/office/officeart/2018/2/layout/IconVerticalSolidList"/>
    <dgm:cxn modelId="{96EBB610-8B77-4468-9BF9-B7678A01B80A}" type="presParOf" srcId="{193044C3-9821-4D87-B4CB-A5F05B00162A}" destId="{130B2B83-1B8F-47D1-9DDB-FD9FAAF06EF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47B8E6-702F-4DCA-A3B9-EB73950ED85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91CF7B-D88C-4130-8B62-093B982FABF4}">
      <dgm:prSet/>
      <dgm:spPr/>
      <dgm:t>
        <a:bodyPr/>
        <a:lstStyle/>
        <a:p>
          <a:r>
            <a:rPr lang="es-ES"/>
            <a:t>Global</a:t>
          </a:r>
          <a:endParaRPr lang="en-US"/>
        </a:p>
      </dgm:t>
    </dgm:pt>
    <dgm:pt modelId="{2221BB35-60BF-4AFC-BF6B-80F320C7CF39}" type="parTrans" cxnId="{4115A4C7-05E8-4869-84FA-DC009F8E53F3}">
      <dgm:prSet/>
      <dgm:spPr/>
      <dgm:t>
        <a:bodyPr/>
        <a:lstStyle/>
        <a:p>
          <a:endParaRPr lang="en-US"/>
        </a:p>
      </dgm:t>
    </dgm:pt>
    <dgm:pt modelId="{6CC827A3-C365-4D67-B06D-101C5209509F}" type="sibTrans" cxnId="{4115A4C7-05E8-4869-84FA-DC009F8E53F3}">
      <dgm:prSet/>
      <dgm:spPr/>
      <dgm:t>
        <a:bodyPr/>
        <a:lstStyle/>
        <a:p>
          <a:endParaRPr lang="en-US"/>
        </a:p>
      </dgm:t>
    </dgm:pt>
    <dgm:pt modelId="{6DC5A494-8051-4C56-8222-5556221A30BE}">
      <dgm:prSet/>
      <dgm:spPr/>
      <dgm:t>
        <a:bodyPr/>
        <a:lstStyle/>
        <a:p>
          <a:r>
            <a:rPr lang="es-ES"/>
            <a:t>Vue.component('app-saludo’, { objeto con la definición del componente }</a:t>
          </a:r>
          <a:endParaRPr lang="en-US"/>
        </a:p>
      </dgm:t>
    </dgm:pt>
    <dgm:pt modelId="{A1563089-17F5-4E39-9A30-B6483F358CB1}" type="parTrans" cxnId="{7EE44BF4-DD9D-47F8-9452-7085780D866D}">
      <dgm:prSet/>
      <dgm:spPr/>
      <dgm:t>
        <a:bodyPr/>
        <a:lstStyle/>
        <a:p>
          <a:endParaRPr lang="en-US"/>
        </a:p>
      </dgm:t>
    </dgm:pt>
    <dgm:pt modelId="{7F1995C7-6B55-4020-86E4-9B3905F98F02}" type="sibTrans" cxnId="{7EE44BF4-DD9D-47F8-9452-7085780D866D}">
      <dgm:prSet/>
      <dgm:spPr/>
      <dgm:t>
        <a:bodyPr/>
        <a:lstStyle/>
        <a:p>
          <a:endParaRPr lang="en-US"/>
        </a:p>
      </dgm:t>
    </dgm:pt>
    <dgm:pt modelId="{8108C6DE-7B2A-416D-84B0-0779B7225B3D}">
      <dgm:prSet/>
      <dgm:spPr/>
      <dgm:t>
        <a:bodyPr/>
        <a:lstStyle/>
        <a:p>
          <a:r>
            <a:rPr lang="es-ES"/>
            <a:t>Local</a:t>
          </a:r>
          <a:endParaRPr lang="en-US"/>
        </a:p>
      </dgm:t>
    </dgm:pt>
    <dgm:pt modelId="{44F056EC-99D9-4ACB-8650-0757A8E20405}" type="parTrans" cxnId="{58A4C23E-2127-4F3E-8101-64E616E5BED3}">
      <dgm:prSet/>
      <dgm:spPr/>
      <dgm:t>
        <a:bodyPr/>
        <a:lstStyle/>
        <a:p>
          <a:endParaRPr lang="en-US"/>
        </a:p>
      </dgm:t>
    </dgm:pt>
    <dgm:pt modelId="{D9D94101-C122-4C98-8B4A-B2CD497D662A}" type="sibTrans" cxnId="{58A4C23E-2127-4F3E-8101-64E616E5BED3}">
      <dgm:prSet/>
      <dgm:spPr/>
      <dgm:t>
        <a:bodyPr/>
        <a:lstStyle/>
        <a:p>
          <a:endParaRPr lang="en-US"/>
        </a:p>
      </dgm:t>
    </dgm:pt>
    <dgm:pt modelId="{263B62D9-AF8A-4D10-B266-4EB441450951}">
      <dgm:prSet/>
      <dgm:spPr/>
      <dgm:t>
        <a:bodyPr/>
        <a:lstStyle/>
        <a:p>
          <a:r>
            <a:rPr lang="fr-FR"/>
            <a:t>const app = new Vue({</a:t>
          </a:r>
          <a:endParaRPr lang="en-US"/>
        </a:p>
      </dgm:t>
    </dgm:pt>
    <dgm:pt modelId="{3336E386-9A26-4546-A1F5-BC2FE8AA6F06}" type="parTrans" cxnId="{BB6125B6-4FBB-4A76-BB40-4DC2F5B683DD}">
      <dgm:prSet/>
      <dgm:spPr/>
      <dgm:t>
        <a:bodyPr/>
        <a:lstStyle/>
        <a:p>
          <a:endParaRPr lang="en-US"/>
        </a:p>
      </dgm:t>
    </dgm:pt>
    <dgm:pt modelId="{634325EB-16A2-4027-A582-3217A668BAF4}" type="sibTrans" cxnId="{BB6125B6-4FBB-4A76-BB40-4DC2F5B683DD}">
      <dgm:prSet/>
      <dgm:spPr/>
      <dgm:t>
        <a:bodyPr/>
        <a:lstStyle/>
        <a:p>
          <a:endParaRPr lang="en-US"/>
        </a:p>
      </dgm:t>
    </dgm:pt>
    <dgm:pt modelId="{64D9C1E1-9C1F-4AB8-B399-7CC0CBF641FA}">
      <dgm:prSet/>
      <dgm:spPr/>
      <dgm:t>
        <a:bodyPr/>
        <a:lstStyle/>
        <a:p>
          <a:r>
            <a:rPr lang="fr-FR"/>
            <a:t>el: '#app',</a:t>
          </a:r>
          <a:endParaRPr lang="en-US"/>
        </a:p>
      </dgm:t>
    </dgm:pt>
    <dgm:pt modelId="{6277EED4-3374-472A-8ACF-462483F16A99}" type="parTrans" cxnId="{BADFB039-4833-4204-8A79-2D3437AE6795}">
      <dgm:prSet/>
      <dgm:spPr/>
      <dgm:t>
        <a:bodyPr/>
        <a:lstStyle/>
        <a:p>
          <a:endParaRPr lang="en-US"/>
        </a:p>
      </dgm:t>
    </dgm:pt>
    <dgm:pt modelId="{EEBDF0AC-D6AB-4F15-B953-68175EAB6DF7}" type="sibTrans" cxnId="{BADFB039-4833-4204-8A79-2D3437AE6795}">
      <dgm:prSet/>
      <dgm:spPr/>
      <dgm:t>
        <a:bodyPr/>
        <a:lstStyle/>
        <a:p>
          <a:endParaRPr lang="en-US"/>
        </a:p>
      </dgm:t>
    </dgm:pt>
    <dgm:pt modelId="{4984755D-F9DD-4576-AD17-AC482DA6EC0F}">
      <dgm:prSet/>
      <dgm:spPr/>
      <dgm:t>
        <a:bodyPr/>
        <a:lstStyle/>
        <a:p>
          <a:r>
            <a:rPr lang="fr-FR"/>
            <a:t>components: { </a:t>
          </a:r>
          <a:r>
            <a:rPr lang="es-ES"/>
            <a:t>appSaludo, { objeto con la definición del componente } } })</a:t>
          </a:r>
          <a:endParaRPr lang="en-US"/>
        </a:p>
      </dgm:t>
    </dgm:pt>
    <dgm:pt modelId="{1CB15748-9574-46E3-B53B-FDCCF47239A9}" type="parTrans" cxnId="{A9D0FBE7-8D00-486A-9568-CF6DB3F74AB3}">
      <dgm:prSet/>
      <dgm:spPr/>
      <dgm:t>
        <a:bodyPr/>
        <a:lstStyle/>
        <a:p>
          <a:endParaRPr lang="en-US"/>
        </a:p>
      </dgm:t>
    </dgm:pt>
    <dgm:pt modelId="{240921FB-8229-4565-B5CC-DFDCEF6B341C}" type="sibTrans" cxnId="{A9D0FBE7-8D00-486A-9568-CF6DB3F74AB3}">
      <dgm:prSet/>
      <dgm:spPr/>
      <dgm:t>
        <a:bodyPr/>
        <a:lstStyle/>
        <a:p>
          <a:endParaRPr lang="en-US"/>
        </a:p>
      </dgm:t>
    </dgm:pt>
    <dgm:pt modelId="{A9E51646-C1AF-44B1-8C02-16669F27FFB6}">
      <dgm:prSet/>
      <dgm:spPr/>
      <dgm:t>
        <a:bodyPr/>
        <a:lstStyle/>
        <a:p>
          <a:r>
            <a:rPr lang="es-ES"/>
            <a:t>El nombre del componente</a:t>
          </a:r>
          <a:endParaRPr lang="en-US"/>
        </a:p>
      </dgm:t>
    </dgm:pt>
    <dgm:pt modelId="{B50AC16D-4F54-4232-8A60-4AA8CA18C300}" type="parTrans" cxnId="{20ED0DD6-C3D4-4CA7-9C9D-09C89B13C672}">
      <dgm:prSet/>
      <dgm:spPr/>
      <dgm:t>
        <a:bodyPr/>
        <a:lstStyle/>
        <a:p>
          <a:endParaRPr lang="en-US"/>
        </a:p>
      </dgm:t>
    </dgm:pt>
    <dgm:pt modelId="{8A992259-241F-4E5A-BD0D-5556AF94E7CD}" type="sibTrans" cxnId="{20ED0DD6-C3D4-4CA7-9C9D-09C89B13C672}">
      <dgm:prSet/>
      <dgm:spPr/>
      <dgm:t>
        <a:bodyPr/>
        <a:lstStyle/>
        <a:p>
          <a:endParaRPr lang="en-US"/>
        </a:p>
      </dgm:t>
    </dgm:pt>
    <dgm:pt modelId="{B4813792-1C11-46C9-A5A2-B270EFA5820E}">
      <dgm:prSet/>
      <dgm:spPr/>
      <dgm:t>
        <a:bodyPr/>
        <a:lstStyle/>
        <a:p>
          <a:r>
            <a:rPr lang="es-ES"/>
            <a:t>debe incluir un prefijo</a:t>
          </a:r>
          <a:endParaRPr lang="en-US"/>
        </a:p>
      </dgm:t>
    </dgm:pt>
    <dgm:pt modelId="{11D6BFFE-884D-42A9-9222-9AF160C8A150}" type="parTrans" cxnId="{A5113C93-599C-4DB2-8CE1-DDD3534D9171}">
      <dgm:prSet/>
      <dgm:spPr/>
      <dgm:t>
        <a:bodyPr/>
        <a:lstStyle/>
        <a:p>
          <a:endParaRPr lang="en-US"/>
        </a:p>
      </dgm:t>
    </dgm:pt>
    <dgm:pt modelId="{029E0B62-9895-4652-9454-2E5989C12986}" type="sibTrans" cxnId="{A5113C93-599C-4DB2-8CE1-DDD3534D9171}">
      <dgm:prSet/>
      <dgm:spPr/>
      <dgm:t>
        <a:bodyPr/>
        <a:lstStyle/>
        <a:p>
          <a:endParaRPr lang="en-US"/>
        </a:p>
      </dgm:t>
    </dgm:pt>
    <dgm:pt modelId="{1F9B230A-BE0F-4B47-92B9-B1649CC420E6}">
      <dgm:prSet/>
      <dgm:spPr/>
      <dgm:t>
        <a:bodyPr/>
        <a:lstStyle/>
        <a:p>
          <a:r>
            <a:rPr lang="es-ES"/>
            <a:t>si no va entre comillas se convierte de camelCase a kebab-case</a:t>
          </a:r>
          <a:endParaRPr lang="en-US"/>
        </a:p>
      </dgm:t>
    </dgm:pt>
    <dgm:pt modelId="{2C8323AA-588F-4D03-828F-534DAF712773}" type="parTrans" cxnId="{4B5EF34F-FA55-4DBE-BFC5-81E4947A734B}">
      <dgm:prSet/>
      <dgm:spPr/>
      <dgm:t>
        <a:bodyPr/>
        <a:lstStyle/>
        <a:p>
          <a:endParaRPr lang="en-US"/>
        </a:p>
      </dgm:t>
    </dgm:pt>
    <dgm:pt modelId="{5FB141AF-BDAD-4BA1-837C-66C06814DDBC}" type="sibTrans" cxnId="{4B5EF34F-FA55-4DBE-BFC5-81E4947A734B}">
      <dgm:prSet/>
      <dgm:spPr/>
      <dgm:t>
        <a:bodyPr/>
        <a:lstStyle/>
        <a:p>
          <a:endParaRPr lang="en-US"/>
        </a:p>
      </dgm:t>
    </dgm:pt>
    <dgm:pt modelId="{0CD191EE-F5F7-47D9-AAD1-4CA9AF6EF25E}" type="pres">
      <dgm:prSet presAssocID="{4E47B8E6-702F-4DCA-A3B9-EB73950ED856}" presName="linear" presStyleCnt="0">
        <dgm:presLayoutVars>
          <dgm:dir/>
          <dgm:animLvl val="lvl"/>
          <dgm:resizeHandles val="exact"/>
        </dgm:presLayoutVars>
      </dgm:prSet>
      <dgm:spPr/>
    </dgm:pt>
    <dgm:pt modelId="{D455576F-BBC9-48A8-95AE-39B2A470AC62}" type="pres">
      <dgm:prSet presAssocID="{D691CF7B-D88C-4130-8B62-093B982FABF4}" presName="parentLin" presStyleCnt="0"/>
      <dgm:spPr/>
    </dgm:pt>
    <dgm:pt modelId="{6EA05A27-0715-441A-94E7-D3ED7F7A0F36}" type="pres">
      <dgm:prSet presAssocID="{D691CF7B-D88C-4130-8B62-093B982FABF4}" presName="parentLeftMargin" presStyleLbl="node1" presStyleIdx="0" presStyleCnt="3"/>
      <dgm:spPr/>
    </dgm:pt>
    <dgm:pt modelId="{8100CD05-FD4F-4678-A34D-6752F8DB57AF}" type="pres">
      <dgm:prSet presAssocID="{D691CF7B-D88C-4130-8B62-093B982FAB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CC9A70-6A9C-416B-AB81-B920953A2CE1}" type="pres">
      <dgm:prSet presAssocID="{D691CF7B-D88C-4130-8B62-093B982FABF4}" presName="negativeSpace" presStyleCnt="0"/>
      <dgm:spPr/>
    </dgm:pt>
    <dgm:pt modelId="{AB09EFE7-AF8A-4F1F-A8CE-ED1826AC202B}" type="pres">
      <dgm:prSet presAssocID="{D691CF7B-D88C-4130-8B62-093B982FABF4}" presName="childText" presStyleLbl="conFgAcc1" presStyleIdx="0" presStyleCnt="3">
        <dgm:presLayoutVars>
          <dgm:bulletEnabled val="1"/>
        </dgm:presLayoutVars>
      </dgm:prSet>
      <dgm:spPr/>
    </dgm:pt>
    <dgm:pt modelId="{E70A704F-F011-4FDE-9621-6A3D142639E5}" type="pres">
      <dgm:prSet presAssocID="{6CC827A3-C365-4D67-B06D-101C5209509F}" presName="spaceBetweenRectangles" presStyleCnt="0"/>
      <dgm:spPr/>
    </dgm:pt>
    <dgm:pt modelId="{B37203CD-9F86-4160-9507-715D72F4B575}" type="pres">
      <dgm:prSet presAssocID="{8108C6DE-7B2A-416D-84B0-0779B7225B3D}" presName="parentLin" presStyleCnt="0"/>
      <dgm:spPr/>
    </dgm:pt>
    <dgm:pt modelId="{060272C2-33F8-41A8-8D40-7C55BF945D9B}" type="pres">
      <dgm:prSet presAssocID="{8108C6DE-7B2A-416D-84B0-0779B7225B3D}" presName="parentLeftMargin" presStyleLbl="node1" presStyleIdx="0" presStyleCnt="3"/>
      <dgm:spPr/>
    </dgm:pt>
    <dgm:pt modelId="{56932AA9-17E0-49E3-95A8-6A2844A2BE6C}" type="pres">
      <dgm:prSet presAssocID="{8108C6DE-7B2A-416D-84B0-0779B7225B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D2D150-8948-4CB3-B940-D5DD72F26E4B}" type="pres">
      <dgm:prSet presAssocID="{8108C6DE-7B2A-416D-84B0-0779B7225B3D}" presName="negativeSpace" presStyleCnt="0"/>
      <dgm:spPr/>
    </dgm:pt>
    <dgm:pt modelId="{6634FEA9-8320-4D3D-8083-63E55182130E}" type="pres">
      <dgm:prSet presAssocID="{8108C6DE-7B2A-416D-84B0-0779B7225B3D}" presName="childText" presStyleLbl="conFgAcc1" presStyleIdx="1" presStyleCnt="3">
        <dgm:presLayoutVars>
          <dgm:bulletEnabled val="1"/>
        </dgm:presLayoutVars>
      </dgm:prSet>
      <dgm:spPr/>
    </dgm:pt>
    <dgm:pt modelId="{228EEA6A-9A48-4FB9-BE6F-CCBC348AF0A8}" type="pres">
      <dgm:prSet presAssocID="{D9D94101-C122-4C98-8B4A-B2CD497D662A}" presName="spaceBetweenRectangles" presStyleCnt="0"/>
      <dgm:spPr/>
    </dgm:pt>
    <dgm:pt modelId="{BDF79AF1-74B7-4091-A72B-A2BB3103C708}" type="pres">
      <dgm:prSet presAssocID="{A9E51646-C1AF-44B1-8C02-16669F27FFB6}" presName="parentLin" presStyleCnt="0"/>
      <dgm:spPr/>
    </dgm:pt>
    <dgm:pt modelId="{76317DF9-CD62-4554-A895-B0339E8C659D}" type="pres">
      <dgm:prSet presAssocID="{A9E51646-C1AF-44B1-8C02-16669F27FFB6}" presName="parentLeftMargin" presStyleLbl="node1" presStyleIdx="1" presStyleCnt="3"/>
      <dgm:spPr/>
    </dgm:pt>
    <dgm:pt modelId="{CEB45223-417D-4AF5-975D-CBE184F19990}" type="pres">
      <dgm:prSet presAssocID="{A9E51646-C1AF-44B1-8C02-16669F27FFB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E26A25-9436-45E3-86E6-109747F9B326}" type="pres">
      <dgm:prSet presAssocID="{A9E51646-C1AF-44B1-8C02-16669F27FFB6}" presName="negativeSpace" presStyleCnt="0"/>
      <dgm:spPr/>
    </dgm:pt>
    <dgm:pt modelId="{85C4B54C-7236-4583-B6A0-109E15B702EC}" type="pres">
      <dgm:prSet presAssocID="{A9E51646-C1AF-44B1-8C02-16669F27FFB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1515F0C-BCA5-4CEE-9683-9E404F562B32}" type="presOf" srcId="{4E47B8E6-702F-4DCA-A3B9-EB73950ED856}" destId="{0CD191EE-F5F7-47D9-AAD1-4CA9AF6EF25E}" srcOrd="0" destOrd="0" presId="urn:microsoft.com/office/officeart/2005/8/layout/list1"/>
    <dgm:cxn modelId="{6F46C914-69E6-4606-8316-11A4572FBF3C}" type="presOf" srcId="{263B62D9-AF8A-4D10-B266-4EB441450951}" destId="{6634FEA9-8320-4D3D-8083-63E55182130E}" srcOrd="0" destOrd="0" presId="urn:microsoft.com/office/officeart/2005/8/layout/list1"/>
    <dgm:cxn modelId="{DD22021E-1A62-4139-A4B2-FF5FEF821CA6}" type="presOf" srcId="{D691CF7B-D88C-4130-8B62-093B982FABF4}" destId="{6EA05A27-0715-441A-94E7-D3ED7F7A0F36}" srcOrd="0" destOrd="0" presId="urn:microsoft.com/office/officeart/2005/8/layout/list1"/>
    <dgm:cxn modelId="{2953241F-4017-495D-83E5-CEA61B475084}" type="presOf" srcId="{D691CF7B-D88C-4130-8B62-093B982FABF4}" destId="{8100CD05-FD4F-4678-A34D-6752F8DB57AF}" srcOrd="1" destOrd="0" presId="urn:microsoft.com/office/officeart/2005/8/layout/list1"/>
    <dgm:cxn modelId="{C8740529-46C3-464C-8614-7CB2219426DD}" type="presOf" srcId="{64D9C1E1-9C1F-4AB8-B399-7CC0CBF641FA}" destId="{6634FEA9-8320-4D3D-8083-63E55182130E}" srcOrd="0" destOrd="1" presId="urn:microsoft.com/office/officeart/2005/8/layout/list1"/>
    <dgm:cxn modelId="{BADFB039-4833-4204-8A79-2D3437AE6795}" srcId="{8108C6DE-7B2A-416D-84B0-0779B7225B3D}" destId="{64D9C1E1-9C1F-4AB8-B399-7CC0CBF641FA}" srcOrd="1" destOrd="0" parTransId="{6277EED4-3374-472A-8ACF-462483F16A99}" sibTransId="{EEBDF0AC-D6AB-4F15-B953-68175EAB6DF7}"/>
    <dgm:cxn modelId="{49079B3D-A67F-4A76-8E44-C36E871D6A3A}" type="presOf" srcId="{1F9B230A-BE0F-4B47-92B9-B1649CC420E6}" destId="{85C4B54C-7236-4583-B6A0-109E15B702EC}" srcOrd="0" destOrd="1" presId="urn:microsoft.com/office/officeart/2005/8/layout/list1"/>
    <dgm:cxn modelId="{58A4C23E-2127-4F3E-8101-64E616E5BED3}" srcId="{4E47B8E6-702F-4DCA-A3B9-EB73950ED856}" destId="{8108C6DE-7B2A-416D-84B0-0779B7225B3D}" srcOrd="1" destOrd="0" parTransId="{44F056EC-99D9-4ACB-8650-0757A8E20405}" sibTransId="{D9D94101-C122-4C98-8B4A-B2CD497D662A}"/>
    <dgm:cxn modelId="{61C13D6B-0640-4DA0-BDE8-B2AD026D4CF8}" type="presOf" srcId="{A9E51646-C1AF-44B1-8C02-16669F27FFB6}" destId="{CEB45223-417D-4AF5-975D-CBE184F19990}" srcOrd="1" destOrd="0" presId="urn:microsoft.com/office/officeart/2005/8/layout/list1"/>
    <dgm:cxn modelId="{4B5EF34F-FA55-4DBE-BFC5-81E4947A734B}" srcId="{A9E51646-C1AF-44B1-8C02-16669F27FFB6}" destId="{1F9B230A-BE0F-4B47-92B9-B1649CC420E6}" srcOrd="1" destOrd="0" parTransId="{2C8323AA-588F-4D03-828F-534DAF712773}" sibTransId="{5FB141AF-BDAD-4BA1-837C-66C06814DDBC}"/>
    <dgm:cxn modelId="{A5113C93-599C-4DB2-8CE1-DDD3534D9171}" srcId="{A9E51646-C1AF-44B1-8C02-16669F27FFB6}" destId="{B4813792-1C11-46C9-A5A2-B270EFA5820E}" srcOrd="0" destOrd="0" parTransId="{11D6BFFE-884D-42A9-9222-9AF160C8A150}" sibTransId="{029E0B62-9895-4652-9454-2E5989C12986}"/>
    <dgm:cxn modelId="{419E9296-E718-45E0-A536-5531A1F4078E}" type="presOf" srcId="{4984755D-F9DD-4576-AD17-AC482DA6EC0F}" destId="{6634FEA9-8320-4D3D-8083-63E55182130E}" srcOrd="0" destOrd="2" presId="urn:microsoft.com/office/officeart/2005/8/layout/list1"/>
    <dgm:cxn modelId="{5D575EAB-9A51-4433-9FD2-5707685E1B29}" type="presOf" srcId="{8108C6DE-7B2A-416D-84B0-0779B7225B3D}" destId="{060272C2-33F8-41A8-8D40-7C55BF945D9B}" srcOrd="0" destOrd="0" presId="urn:microsoft.com/office/officeart/2005/8/layout/list1"/>
    <dgm:cxn modelId="{BB6125B6-4FBB-4A76-BB40-4DC2F5B683DD}" srcId="{8108C6DE-7B2A-416D-84B0-0779B7225B3D}" destId="{263B62D9-AF8A-4D10-B266-4EB441450951}" srcOrd="0" destOrd="0" parTransId="{3336E386-9A26-4546-A1F5-BC2FE8AA6F06}" sibTransId="{634325EB-16A2-4027-A582-3217A668BAF4}"/>
    <dgm:cxn modelId="{77B471C2-B03C-4E03-A6DD-1DD2576D84E7}" type="presOf" srcId="{8108C6DE-7B2A-416D-84B0-0779B7225B3D}" destId="{56932AA9-17E0-49E3-95A8-6A2844A2BE6C}" srcOrd="1" destOrd="0" presId="urn:microsoft.com/office/officeart/2005/8/layout/list1"/>
    <dgm:cxn modelId="{4115A4C7-05E8-4869-84FA-DC009F8E53F3}" srcId="{4E47B8E6-702F-4DCA-A3B9-EB73950ED856}" destId="{D691CF7B-D88C-4130-8B62-093B982FABF4}" srcOrd="0" destOrd="0" parTransId="{2221BB35-60BF-4AFC-BF6B-80F320C7CF39}" sibTransId="{6CC827A3-C365-4D67-B06D-101C5209509F}"/>
    <dgm:cxn modelId="{EDC48DD5-624B-49F4-BE2B-BF277A722224}" type="presOf" srcId="{B4813792-1C11-46C9-A5A2-B270EFA5820E}" destId="{85C4B54C-7236-4583-B6A0-109E15B702EC}" srcOrd="0" destOrd="0" presId="urn:microsoft.com/office/officeart/2005/8/layout/list1"/>
    <dgm:cxn modelId="{20ED0DD6-C3D4-4CA7-9C9D-09C89B13C672}" srcId="{4E47B8E6-702F-4DCA-A3B9-EB73950ED856}" destId="{A9E51646-C1AF-44B1-8C02-16669F27FFB6}" srcOrd="2" destOrd="0" parTransId="{B50AC16D-4F54-4232-8A60-4AA8CA18C300}" sibTransId="{8A992259-241F-4E5A-BD0D-5556AF94E7CD}"/>
    <dgm:cxn modelId="{A49924DA-D387-4CC3-AF7B-15A763ED2A0F}" type="presOf" srcId="{6DC5A494-8051-4C56-8222-5556221A30BE}" destId="{AB09EFE7-AF8A-4F1F-A8CE-ED1826AC202B}" srcOrd="0" destOrd="0" presId="urn:microsoft.com/office/officeart/2005/8/layout/list1"/>
    <dgm:cxn modelId="{A9D0FBE7-8D00-486A-9568-CF6DB3F74AB3}" srcId="{8108C6DE-7B2A-416D-84B0-0779B7225B3D}" destId="{4984755D-F9DD-4576-AD17-AC482DA6EC0F}" srcOrd="2" destOrd="0" parTransId="{1CB15748-9574-46E3-B53B-FDCCF47239A9}" sibTransId="{240921FB-8229-4565-B5CC-DFDCEF6B341C}"/>
    <dgm:cxn modelId="{7EE44BF4-DD9D-47F8-9452-7085780D866D}" srcId="{D691CF7B-D88C-4130-8B62-093B982FABF4}" destId="{6DC5A494-8051-4C56-8222-5556221A30BE}" srcOrd="0" destOrd="0" parTransId="{A1563089-17F5-4E39-9A30-B6483F358CB1}" sibTransId="{7F1995C7-6B55-4020-86E4-9B3905F98F02}"/>
    <dgm:cxn modelId="{071125FC-2336-40BA-942D-73AA486EFF92}" type="presOf" srcId="{A9E51646-C1AF-44B1-8C02-16669F27FFB6}" destId="{76317DF9-CD62-4554-A895-B0339E8C659D}" srcOrd="0" destOrd="0" presId="urn:microsoft.com/office/officeart/2005/8/layout/list1"/>
    <dgm:cxn modelId="{1CAA3902-6F4F-4ADC-AF6F-C09D21ED45B0}" type="presParOf" srcId="{0CD191EE-F5F7-47D9-AAD1-4CA9AF6EF25E}" destId="{D455576F-BBC9-48A8-95AE-39B2A470AC62}" srcOrd="0" destOrd="0" presId="urn:microsoft.com/office/officeart/2005/8/layout/list1"/>
    <dgm:cxn modelId="{11E378B0-E17D-439C-A2D1-DAC833705067}" type="presParOf" srcId="{D455576F-BBC9-48A8-95AE-39B2A470AC62}" destId="{6EA05A27-0715-441A-94E7-D3ED7F7A0F36}" srcOrd="0" destOrd="0" presId="urn:microsoft.com/office/officeart/2005/8/layout/list1"/>
    <dgm:cxn modelId="{BF558C2F-DA7F-44CD-844C-A70D6057F9F4}" type="presParOf" srcId="{D455576F-BBC9-48A8-95AE-39B2A470AC62}" destId="{8100CD05-FD4F-4678-A34D-6752F8DB57AF}" srcOrd="1" destOrd="0" presId="urn:microsoft.com/office/officeart/2005/8/layout/list1"/>
    <dgm:cxn modelId="{A934E58B-4B65-4D66-8F4E-ECD601CD46DD}" type="presParOf" srcId="{0CD191EE-F5F7-47D9-AAD1-4CA9AF6EF25E}" destId="{CCCC9A70-6A9C-416B-AB81-B920953A2CE1}" srcOrd="1" destOrd="0" presId="urn:microsoft.com/office/officeart/2005/8/layout/list1"/>
    <dgm:cxn modelId="{9A92EF80-A53A-43DC-9E91-9034C9F6C120}" type="presParOf" srcId="{0CD191EE-F5F7-47D9-AAD1-4CA9AF6EF25E}" destId="{AB09EFE7-AF8A-4F1F-A8CE-ED1826AC202B}" srcOrd="2" destOrd="0" presId="urn:microsoft.com/office/officeart/2005/8/layout/list1"/>
    <dgm:cxn modelId="{FEC42687-850A-4580-9756-69F50D795133}" type="presParOf" srcId="{0CD191EE-F5F7-47D9-AAD1-4CA9AF6EF25E}" destId="{E70A704F-F011-4FDE-9621-6A3D142639E5}" srcOrd="3" destOrd="0" presId="urn:microsoft.com/office/officeart/2005/8/layout/list1"/>
    <dgm:cxn modelId="{81B01089-24AE-4B27-9D98-EC2D5B797B18}" type="presParOf" srcId="{0CD191EE-F5F7-47D9-AAD1-4CA9AF6EF25E}" destId="{B37203CD-9F86-4160-9507-715D72F4B575}" srcOrd="4" destOrd="0" presId="urn:microsoft.com/office/officeart/2005/8/layout/list1"/>
    <dgm:cxn modelId="{76B7BC1D-BE21-42EF-938E-8A4C26532EAE}" type="presParOf" srcId="{B37203CD-9F86-4160-9507-715D72F4B575}" destId="{060272C2-33F8-41A8-8D40-7C55BF945D9B}" srcOrd="0" destOrd="0" presId="urn:microsoft.com/office/officeart/2005/8/layout/list1"/>
    <dgm:cxn modelId="{847A0828-6A5E-4A8C-872E-0675347097C8}" type="presParOf" srcId="{B37203CD-9F86-4160-9507-715D72F4B575}" destId="{56932AA9-17E0-49E3-95A8-6A2844A2BE6C}" srcOrd="1" destOrd="0" presId="urn:microsoft.com/office/officeart/2005/8/layout/list1"/>
    <dgm:cxn modelId="{B1FFEB42-1962-46B4-949D-2C209398EDA1}" type="presParOf" srcId="{0CD191EE-F5F7-47D9-AAD1-4CA9AF6EF25E}" destId="{F6D2D150-8948-4CB3-B940-D5DD72F26E4B}" srcOrd="5" destOrd="0" presId="urn:microsoft.com/office/officeart/2005/8/layout/list1"/>
    <dgm:cxn modelId="{10FC5B3B-3C61-4A06-A02D-CEC5336D0C55}" type="presParOf" srcId="{0CD191EE-F5F7-47D9-AAD1-4CA9AF6EF25E}" destId="{6634FEA9-8320-4D3D-8083-63E55182130E}" srcOrd="6" destOrd="0" presId="urn:microsoft.com/office/officeart/2005/8/layout/list1"/>
    <dgm:cxn modelId="{772754B5-DCF2-4291-AAAE-34ED4CCF7AEE}" type="presParOf" srcId="{0CD191EE-F5F7-47D9-AAD1-4CA9AF6EF25E}" destId="{228EEA6A-9A48-4FB9-BE6F-CCBC348AF0A8}" srcOrd="7" destOrd="0" presId="urn:microsoft.com/office/officeart/2005/8/layout/list1"/>
    <dgm:cxn modelId="{099754C0-50A1-4C99-9587-6C106DA393DF}" type="presParOf" srcId="{0CD191EE-F5F7-47D9-AAD1-4CA9AF6EF25E}" destId="{BDF79AF1-74B7-4091-A72B-A2BB3103C708}" srcOrd="8" destOrd="0" presId="urn:microsoft.com/office/officeart/2005/8/layout/list1"/>
    <dgm:cxn modelId="{B3CC22B4-DDBE-48DE-A8F8-3385D64B0DF6}" type="presParOf" srcId="{BDF79AF1-74B7-4091-A72B-A2BB3103C708}" destId="{76317DF9-CD62-4554-A895-B0339E8C659D}" srcOrd="0" destOrd="0" presId="urn:microsoft.com/office/officeart/2005/8/layout/list1"/>
    <dgm:cxn modelId="{4D6E46D8-1939-4DB0-AB38-DB8C35E3CBB5}" type="presParOf" srcId="{BDF79AF1-74B7-4091-A72B-A2BB3103C708}" destId="{CEB45223-417D-4AF5-975D-CBE184F19990}" srcOrd="1" destOrd="0" presId="urn:microsoft.com/office/officeart/2005/8/layout/list1"/>
    <dgm:cxn modelId="{D7F201F8-D450-48AA-A30F-C0160A8991F5}" type="presParOf" srcId="{0CD191EE-F5F7-47D9-AAD1-4CA9AF6EF25E}" destId="{BBE26A25-9436-45E3-86E6-109747F9B326}" srcOrd="9" destOrd="0" presId="urn:microsoft.com/office/officeart/2005/8/layout/list1"/>
    <dgm:cxn modelId="{B1B8802E-5D6F-45C2-83F0-5E7D5070687C}" type="presParOf" srcId="{0CD191EE-F5F7-47D9-AAD1-4CA9AF6EF25E}" destId="{85C4B54C-7236-4583-B6A0-109E15B702E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E5844A-1105-46BC-B758-E661B94E594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9A3BA5-BCB0-4160-BFFD-EAEFD157E6D6}">
      <dgm:prSet/>
      <dgm:spPr/>
      <dgm:t>
        <a:bodyPr/>
        <a:lstStyle/>
        <a:p>
          <a:r>
            <a:rPr lang="es-ES" dirty="0"/>
            <a:t>Interpolación en el contenido</a:t>
          </a:r>
          <a:endParaRPr lang="en-US" dirty="0"/>
        </a:p>
      </dgm:t>
    </dgm:pt>
    <dgm:pt modelId="{BA3A7EA0-801A-4285-9BA8-A9AF36CDD8AC}" type="parTrans" cxnId="{BDA94AA4-3733-4A47-96A4-94B0677B2C28}">
      <dgm:prSet/>
      <dgm:spPr/>
      <dgm:t>
        <a:bodyPr/>
        <a:lstStyle/>
        <a:p>
          <a:endParaRPr lang="en-US"/>
        </a:p>
      </dgm:t>
    </dgm:pt>
    <dgm:pt modelId="{5C747153-B01C-41B5-B315-9A1561E77E05}" type="sibTrans" cxnId="{BDA94AA4-3733-4A47-96A4-94B0677B2C28}">
      <dgm:prSet/>
      <dgm:spPr/>
      <dgm:t>
        <a:bodyPr/>
        <a:lstStyle/>
        <a:p>
          <a:endParaRPr lang="en-US"/>
        </a:p>
      </dgm:t>
    </dgm:pt>
    <dgm:pt modelId="{9E886483-6D51-4A57-930F-F552C0FB6186}">
      <dgm:prSet/>
      <dgm:spPr/>
      <dgm:t>
        <a:bodyPr/>
        <a:lstStyle/>
        <a:p>
          <a:r>
            <a:rPr lang="es-ES" dirty="0"/>
            <a:t>{{}}</a:t>
          </a:r>
          <a:endParaRPr lang="en-US" dirty="0"/>
        </a:p>
      </dgm:t>
    </dgm:pt>
    <dgm:pt modelId="{5ACCD0CB-8E02-4AA9-A447-7E9C9555ECFE}" type="parTrans" cxnId="{85046909-5474-4F6E-9452-42C09FA55A46}">
      <dgm:prSet/>
      <dgm:spPr/>
      <dgm:t>
        <a:bodyPr/>
        <a:lstStyle/>
        <a:p>
          <a:endParaRPr lang="en-US"/>
        </a:p>
      </dgm:t>
    </dgm:pt>
    <dgm:pt modelId="{88CAB5C7-7107-4613-80DB-537985DAD6BE}" type="sibTrans" cxnId="{85046909-5474-4F6E-9452-42C09FA55A46}">
      <dgm:prSet/>
      <dgm:spPr/>
      <dgm:t>
        <a:bodyPr/>
        <a:lstStyle/>
        <a:p>
          <a:endParaRPr lang="en-US"/>
        </a:p>
      </dgm:t>
    </dgm:pt>
    <dgm:pt modelId="{4A07B0BE-FD48-46E4-8443-372A2F8AD71D}">
      <dgm:prSet/>
      <dgm:spPr/>
      <dgm:t>
        <a:bodyPr/>
        <a:lstStyle/>
        <a:p>
          <a:r>
            <a:rPr lang="en-US" noProof="0" dirty="0"/>
            <a:t>Binding</a:t>
          </a:r>
          <a:r>
            <a:rPr lang="es-ES" dirty="0"/>
            <a:t> de atributos HTML</a:t>
          </a:r>
          <a:endParaRPr lang="en-US" dirty="0"/>
        </a:p>
      </dgm:t>
    </dgm:pt>
    <dgm:pt modelId="{45DD11BE-D297-4297-8D32-2DA40F055DFB}" type="parTrans" cxnId="{AD9BDF19-F725-4BAE-89A1-0808FFF06F24}">
      <dgm:prSet/>
      <dgm:spPr/>
      <dgm:t>
        <a:bodyPr/>
        <a:lstStyle/>
        <a:p>
          <a:endParaRPr lang="en-US"/>
        </a:p>
      </dgm:t>
    </dgm:pt>
    <dgm:pt modelId="{F06801F8-371C-4668-B49E-12AC218DCD75}" type="sibTrans" cxnId="{AD9BDF19-F725-4BAE-89A1-0808FFF06F24}">
      <dgm:prSet/>
      <dgm:spPr/>
      <dgm:t>
        <a:bodyPr/>
        <a:lstStyle/>
        <a:p>
          <a:endParaRPr lang="en-US"/>
        </a:p>
      </dgm:t>
    </dgm:pt>
    <dgm:pt modelId="{4D39B0EF-968A-4C05-B762-375519F2B6EA}">
      <dgm:prSet/>
      <dgm:spPr/>
      <dgm:t>
        <a:bodyPr/>
        <a:lstStyle/>
        <a:p>
          <a:r>
            <a:rPr lang="bin-NG" noProof="0" dirty="0"/>
            <a:t>v-bind</a:t>
          </a:r>
          <a:r>
            <a:rPr lang="es-ES" dirty="0"/>
            <a:t>: - abreviado :</a:t>
          </a:r>
          <a:endParaRPr lang="en-US" dirty="0"/>
        </a:p>
      </dgm:t>
    </dgm:pt>
    <dgm:pt modelId="{173C4D7F-C9AB-49A5-8600-D3ECF0E2B394}" type="parTrans" cxnId="{EA40BD21-B311-4153-A00B-DFD371A38370}">
      <dgm:prSet/>
      <dgm:spPr/>
      <dgm:t>
        <a:bodyPr/>
        <a:lstStyle/>
        <a:p>
          <a:endParaRPr lang="en-US"/>
        </a:p>
      </dgm:t>
    </dgm:pt>
    <dgm:pt modelId="{2E227924-2B9A-4FC9-862C-0B3391EEA4FB}" type="sibTrans" cxnId="{EA40BD21-B311-4153-A00B-DFD371A38370}">
      <dgm:prSet/>
      <dgm:spPr/>
      <dgm:t>
        <a:bodyPr/>
        <a:lstStyle/>
        <a:p>
          <a:endParaRPr lang="en-US"/>
        </a:p>
      </dgm:t>
    </dgm:pt>
    <dgm:pt modelId="{45AA03F3-0AB6-4C99-862C-591360B0D42D}">
      <dgm:prSet/>
      <dgm:spPr/>
      <dgm:t>
        <a:bodyPr/>
        <a:lstStyle/>
        <a:p>
          <a:r>
            <a:rPr lang="es-ES" dirty="0"/>
            <a:t>Uso de objetos para indicar varios atributos</a:t>
          </a:r>
          <a:endParaRPr lang="en-US" dirty="0"/>
        </a:p>
      </dgm:t>
    </dgm:pt>
    <dgm:pt modelId="{30717F77-6601-4887-BF50-9CA037120975}" type="parTrans" cxnId="{437D0D79-3DF9-4414-BA2B-F8BCE7FD3858}">
      <dgm:prSet/>
      <dgm:spPr/>
      <dgm:t>
        <a:bodyPr/>
        <a:lstStyle/>
        <a:p>
          <a:endParaRPr lang="en-US"/>
        </a:p>
      </dgm:t>
    </dgm:pt>
    <dgm:pt modelId="{D1572235-62A8-4834-8EF2-4DAE7E8DEFA6}" type="sibTrans" cxnId="{437D0D79-3DF9-4414-BA2B-F8BCE7FD3858}">
      <dgm:prSet/>
      <dgm:spPr/>
      <dgm:t>
        <a:bodyPr/>
        <a:lstStyle/>
        <a:p>
          <a:endParaRPr lang="en-US"/>
        </a:p>
      </dgm:t>
    </dgm:pt>
    <dgm:pt modelId="{4812B876-9D48-49FB-8AD0-BC21A63B937A}">
      <dgm:prSet/>
      <dgm:spPr/>
      <dgm:t>
        <a:bodyPr/>
        <a:lstStyle/>
        <a:p>
          <a:r>
            <a:rPr lang="es-ES" dirty="0"/>
            <a:t>Interpolación de HTML</a:t>
          </a:r>
          <a:endParaRPr lang="en-US" dirty="0"/>
        </a:p>
      </dgm:t>
    </dgm:pt>
    <dgm:pt modelId="{BB93B19E-E721-4BC8-9E6E-261A8F536C5E}" type="parTrans" cxnId="{C1060D2D-09D9-4B58-83C5-FFF1B5FFDE62}">
      <dgm:prSet/>
      <dgm:spPr/>
      <dgm:t>
        <a:bodyPr/>
        <a:lstStyle/>
        <a:p>
          <a:endParaRPr lang="en-US"/>
        </a:p>
      </dgm:t>
    </dgm:pt>
    <dgm:pt modelId="{751BB8BB-662A-4319-BDAF-CA68D4B1FFB7}" type="sibTrans" cxnId="{C1060D2D-09D9-4B58-83C5-FFF1B5FFDE62}">
      <dgm:prSet/>
      <dgm:spPr/>
      <dgm:t>
        <a:bodyPr/>
        <a:lstStyle/>
        <a:p>
          <a:endParaRPr lang="en-US"/>
        </a:p>
      </dgm:t>
    </dgm:pt>
    <dgm:pt modelId="{95141701-4FD9-4754-B672-5675BAECF839}">
      <dgm:prSet/>
      <dgm:spPr/>
      <dgm:t>
        <a:bodyPr/>
        <a:lstStyle/>
        <a:p>
          <a:r>
            <a:rPr lang="bin-NG" noProof="0" dirty="0"/>
            <a:t>v-html</a:t>
          </a:r>
        </a:p>
      </dgm:t>
    </dgm:pt>
    <dgm:pt modelId="{DCF94191-7B3B-4042-B3C2-0E4A0C056BEF}" type="parTrans" cxnId="{3DD1C8FC-8795-48B3-84C8-AFC5720ED949}">
      <dgm:prSet/>
      <dgm:spPr/>
      <dgm:t>
        <a:bodyPr/>
        <a:lstStyle/>
        <a:p>
          <a:endParaRPr lang="en-US"/>
        </a:p>
      </dgm:t>
    </dgm:pt>
    <dgm:pt modelId="{CEB26F10-E191-4957-B072-2445B68A0DCB}" type="sibTrans" cxnId="{3DD1C8FC-8795-48B3-84C8-AFC5720ED949}">
      <dgm:prSet/>
      <dgm:spPr/>
      <dgm:t>
        <a:bodyPr/>
        <a:lstStyle/>
        <a:p>
          <a:endParaRPr lang="en-US"/>
        </a:p>
      </dgm:t>
    </dgm:pt>
    <dgm:pt modelId="{59B7189C-12A7-468C-BBFC-67BE32ED4117}">
      <dgm:prSet/>
      <dgm:spPr/>
      <dgm:t>
        <a:bodyPr/>
        <a:lstStyle/>
        <a:p>
          <a:r>
            <a:rPr lang="en-US" noProof="0" dirty="0"/>
            <a:t>Binding</a:t>
          </a:r>
          <a:r>
            <a:rPr lang="es-ES" dirty="0"/>
            <a:t> estático</a:t>
          </a:r>
          <a:endParaRPr lang="en-US" dirty="0"/>
        </a:p>
      </dgm:t>
    </dgm:pt>
    <dgm:pt modelId="{83545E2F-31BD-47AD-B4D9-F501FFCDD1C3}" type="parTrans" cxnId="{D4F3C937-7D83-45CB-8778-A6EFE981ECB3}">
      <dgm:prSet/>
      <dgm:spPr/>
      <dgm:t>
        <a:bodyPr/>
        <a:lstStyle/>
        <a:p>
          <a:endParaRPr lang="en-US"/>
        </a:p>
      </dgm:t>
    </dgm:pt>
    <dgm:pt modelId="{6DEC1954-E0BA-4847-BF44-8C86A41BE1CD}" type="sibTrans" cxnId="{D4F3C937-7D83-45CB-8778-A6EFE981ECB3}">
      <dgm:prSet/>
      <dgm:spPr/>
      <dgm:t>
        <a:bodyPr/>
        <a:lstStyle/>
        <a:p>
          <a:endParaRPr lang="en-US"/>
        </a:p>
      </dgm:t>
    </dgm:pt>
    <dgm:pt modelId="{84C79648-3AB3-496E-905B-6657982C71B3}">
      <dgm:prSet/>
      <dgm:spPr/>
      <dgm:t>
        <a:bodyPr/>
        <a:lstStyle/>
        <a:p>
          <a:r>
            <a:rPr lang="es-ES" dirty="0"/>
            <a:t>v-once</a:t>
          </a:r>
          <a:endParaRPr lang="en-US" dirty="0"/>
        </a:p>
      </dgm:t>
    </dgm:pt>
    <dgm:pt modelId="{AE84BD9F-4562-4FD3-B4F9-FE9F00C1D5D5}" type="parTrans" cxnId="{6ABB0C32-4B87-46AD-AF9B-49E242061ACF}">
      <dgm:prSet/>
      <dgm:spPr/>
      <dgm:t>
        <a:bodyPr/>
        <a:lstStyle/>
        <a:p>
          <a:endParaRPr lang="en-US"/>
        </a:p>
      </dgm:t>
    </dgm:pt>
    <dgm:pt modelId="{741FE442-67A0-471F-99B3-DE9B5B594067}" type="sibTrans" cxnId="{6ABB0C32-4B87-46AD-AF9B-49E242061ACF}">
      <dgm:prSet/>
      <dgm:spPr/>
      <dgm:t>
        <a:bodyPr/>
        <a:lstStyle/>
        <a:p>
          <a:endParaRPr lang="en-US"/>
        </a:p>
      </dgm:t>
    </dgm:pt>
    <dgm:pt modelId="{A9EF3E98-EFDC-49F3-B821-07E0977CBC17}" type="pres">
      <dgm:prSet presAssocID="{44E5844A-1105-46BC-B758-E661B94E594D}" presName="Name0" presStyleCnt="0">
        <dgm:presLayoutVars>
          <dgm:dir/>
          <dgm:animLvl val="lvl"/>
          <dgm:resizeHandles val="exact"/>
        </dgm:presLayoutVars>
      </dgm:prSet>
      <dgm:spPr/>
    </dgm:pt>
    <dgm:pt modelId="{92BB7B76-6611-48A8-A403-4EC05EF42254}" type="pres">
      <dgm:prSet presAssocID="{DC9A3BA5-BCB0-4160-BFFD-EAEFD157E6D6}" presName="linNode" presStyleCnt="0"/>
      <dgm:spPr/>
    </dgm:pt>
    <dgm:pt modelId="{AEAE0CAB-6E2A-4232-AC0D-8721A56EA345}" type="pres">
      <dgm:prSet presAssocID="{DC9A3BA5-BCB0-4160-BFFD-EAEFD157E6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3A5CF47-06B5-4F8F-AD44-474458A04CB0}" type="pres">
      <dgm:prSet presAssocID="{DC9A3BA5-BCB0-4160-BFFD-EAEFD157E6D6}" presName="descendantText" presStyleLbl="alignAccFollowNode1" presStyleIdx="0" presStyleCnt="4">
        <dgm:presLayoutVars>
          <dgm:bulletEnabled val="1"/>
        </dgm:presLayoutVars>
      </dgm:prSet>
      <dgm:spPr/>
    </dgm:pt>
    <dgm:pt modelId="{7C8C435B-14A3-41FC-B265-E1BF8891FE78}" type="pres">
      <dgm:prSet presAssocID="{5C747153-B01C-41B5-B315-9A1561E77E05}" presName="sp" presStyleCnt="0"/>
      <dgm:spPr/>
    </dgm:pt>
    <dgm:pt modelId="{F957B8C5-62CD-4BCC-95CD-1CE1A3168B15}" type="pres">
      <dgm:prSet presAssocID="{4A07B0BE-FD48-46E4-8443-372A2F8AD71D}" presName="linNode" presStyleCnt="0"/>
      <dgm:spPr/>
    </dgm:pt>
    <dgm:pt modelId="{EE9CCEB7-5E71-4371-9572-BAF4FFD39473}" type="pres">
      <dgm:prSet presAssocID="{4A07B0BE-FD48-46E4-8443-372A2F8AD71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DB3669D-B908-40E0-83C4-6B0F37554873}" type="pres">
      <dgm:prSet presAssocID="{4A07B0BE-FD48-46E4-8443-372A2F8AD71D}" presName="descendantText" presStyleLbl="alignAccFollowNode1" presStyleIdx="1" presStyleCnt="4">
        <dgm:presLayoutVars>
          <dgm:bulletEnabled val="1"/>
        </dgm:presLayoutVars>
      </dgm:prSet>
      <dgm:spPr/>
    </dgm:pt>
    <dgm:pt modelId="{3BE06E03-A04E-41F1-B61E-386A92F633A7}" type="pres">
      <dgm:prSet presAssocID="{F06801F8-371C-4668-B49E-12AC218DCD75}" presName="sp" presStyleCnt="0"/>
      <dgm:spPr/>
    </dgm:pt>
    <dgm:pt modelId="{735F9F39-E16E-48FB-BE53-1FFC4A73AE01}" type="pres">
      <dgm:prSet presAssocID="{4812B876-9D48-49FB-8AD0-BC21A63B937A}" presName="linNode" presStyleCnt="0"/>
      <dgm:spPr/>
    </dgm:pt>
    <dgm:pt modelId="{0875F488-E80A-4ABD-88FC-2AF0CEC6327F}" type="pres">
      <dgm:prSet presAssocID="{4812B876-9D48-49FB-8AD0-BC21A63B9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724BE68-A2FA-4B42-A762-718662BC9E01}" type="pres">
      <dgm:prSet presAssocID="{4812B876-9D48-49FB-8AD0-BC21A63B937A}" presName="descendantText" presStyleLbl="alignAccFollowNode1" presStyleIdx="2" presStyleCnt="4">
        <dgm:presLayoutVars>
          <dgm:bulletEnabled val="1"/>
        </dgm:presLayoutVars>
      </dgm:prSet>
      <dgm:spPr/>
    </dgm:pt>
    <dgm:pt modelId="{93C5F76D-F7A0-4048-AB09-CED4376D8185}" type="pres">
      <dgm:prSet presAssocID="{751BB8BB-662A-4319-BDAF-CA68D4B1FFB7}" presName="sp" presStyleCnt="0"/>
      <dgm:spPr/>
    </dgm:pt>
    <dgm:pt modelId="{222E3C85-6F95-4F9A-B0C1-8CA2BE4B4520}" type="pres">
      <dgm:prSet presAssocID="{59B7189C-12A7-468C-BBFC-67BE32ED4117}" presName="linNode" presStyleCnt="0"/>
      <dgm:spPr/>
    </dgm:pt>
    <dgm:pt modelId="{36C6A1D6-47CD-465B-9A65-20915E956147}" type="pres">
      <dgm:prSet presAssocID="{59B7189C-12A7-468C-BBFC-67BE32ED411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A73C889-C403-4F6D-B32C-003B56F6E385}" type="pres">
      <dgm:prSet presAssocID="{59B7189C-12A7-468C-BBFC-67BE32ED411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B9897100-3F66-412F-A873-EAED7DBB6EA4}" type="presOf" srcId="{84C79648-3AB3-496E-905B-6657982C71B3}" destId="{4A73C889-C403-4F6D-B32C-003B56F6E385}" srcOrd="0" destOrd="0" presId="urn:microsoft.com/office/officeart/2005/8/layout/vList5"/>
    <dgm:cxn modelId="{85046909-5474-4F6E-9452-42C09FA55A46}" srcId="{DC9A3BA5-BCB0-4160-BFFD-EAEFD157E6D6}" destId="{9E886483-6D51-4A57-930F-F552C0FB6186}" srcOrd="0" destOrd="0" parTransId="{5ACCD0CB-8E02-4AA9-A447-7E9C9555ECFE}" sibTransId="{88CAB5C7-7107-4613-80DB-537985DAD6BE}"/>
    <dgm:cxn modelId="{AD9BDF19-F725-4BAE-89A1-0808FFF06F24}" srcId="{44E5844A-1105-46BC-B758-E661B94E594D}" destId="{4A07B0BE-FD48-46E4-8443-372A2F8AD71D}" srcOrd="1" destOrd="0" parTransId="{45DD11BE-D297-4297-8D32-2DA40F055DFB}" sibTransId="{F06801F8-371C-4668-B49E-12AC218DCD75}"/>
    <dgm:cxn modelId="{EA40BD21-B311-4153-A00B-DFD371A38370}" srcId="{4A07B0BE-FD48-46E4-8443-372A2F8AD71D}" destId="{4D39B0EF-968A-4C05-B762-375519F2B6EA}" srcOrd="0" destOrd="0" parTransId="{173C4D7F-C9AB-49A5-8600-D3ECF0E2B394}" sibTransId="{2E227924-2B9A-4FC9-862C-0B3391EEA4FB}"/>
    <dgm:cxn modelId="{40F97425-DCE3-415A-974E-38C32F55439C}" type="presOf" srcId="{59B7189C-12A7-468C-BBFC-67BE32ED4117}" destId="{36C6A1D6-47CD-465B-9A65-20915E956147}" srcOrd="0" destOrd="0" presId="urn:microsoft.com/office/officeart/2005/8/layout/vList5"/>
    <dgm:cxn modelId="{F9B5662A-D6D5-45C4-A428-D23B82329706}" type="presOf" srcId="{95141701-4FD9-4754-B672-5675BAECF839}" destId="{6724BE68-A2FA-4B42-A762-718662BC9E01}" srcOrd="0" destOrd="0" presId="urn:microsoft.com/office/officeart/2005/8/layout/vList5"/>
    <dgm:cxn modelId="{C1060D2D-09D9-4B58-83C5-FFF1B5FFDE62}" srcId="{44E5844A-1105-46BC-B758-E661B94E594D}" destId="{4812B876-9D48-49FB-8AD0-BC21A63B937A}" srcOrd="2" destOrd="0" parTransId="{BB93B19E-E721-4BC8-9E6E-261A8F536C5E}" sibTransId="{751BB8BB-662A-4319-BDAF-CA68D4B1FFB7}"/>
    <dgm:cxn modelId="{6ABB0C32-4B87-46AD-AF9B-49E242061ACF}" srcId="{59B7189C-12A7-468C-BBFC-67BE32ED4117}" destId="{84C79648-3AB3-496E-905B-6657982C71B3}" srcOrd="0" destOrd="0" parTransId="{AE84BD9F-4562-4FD3-B4F9-FE9F00C1D5D5}" sibTransId="{741FE442-67A0-471F-99B3-DE9B5B594067}"/>
    <dgm:cxn modelId="{9A021036-262C-443D-95D0-B4A1B02ABDE6}" type="presOf" srcId="{4A07B0BE-FD48-46E4-8443-372A2F8AD71D}" destId="{EE9CCEB7-5E71-4371-9572-BAF4FFD39473}" srcOrd="0" destOrd="0" presId="urn:microsoft.com/office/officeart/2005/8/layout/vList5"/>
    <dgm:cxn modelId="{D4F3C937-7D83-45CB-8778-A6EFE981ECB3}" srcId="{44E5844A-1105-46BC-B758-E661B94E594D}" destId="{59B7189C-12A7-468C-BBFC-67BE32ED4117}" srcOrd="3" destOrd="0" parTransId="{83545E2F-31BD-47AD-B4D9-F501FFCDD1C3}" sibTransId="{6DEC1954-E0BA-4847-BF44-8C86A41BE1CD}"/>
    <dgm:cxn modelId="{F339823A-9163-4D58-8202-B98E6B1D2238}" type="presOf" srcId="{4D39B0EF-968A-4C05-B762-375519F2B6EA}" destId="{2DB3669D-B908-40E0-83C4-6B0F37554873}" srcOrd="0" destOrd="0" presId="urn:microsoft.com/office/officeart/2005/8/layout/vList5"/>
    <dgm:cxn modelId="{BAD4F14D-4AC8-48EB-98A7-3C071CB8391B}" type="presOf" srcId="{DC9A3BA5-BCB0-4160-BFFD-EAEFD157E6D6}" destId="{AEAE0CAB-6E2A-4232-AC0D-8721A56EA345}" srcOrd="0" destOrd="0" presId="urn:microsoft.com/office/officeart/2005/8/layout/vList5"/>
    <dgm:cxn modelId="{D65F4E57-BB01-4443-8200-6BA19AB41334}" type="presOf" srcId="{4812B876-9D48-49FB-8AD0-BC21A63B937A}" destId="{0875F488-E80A-4ABD-88FC-2AF0CEC6327F}" srcOrd="0" destOrd="0" presId="urn:microsoft.com/office/officeart/2005/8/layout/vList5"/>
    <dgm:cxn modelId="{437D0D79-3DF9-4414-BA2B-F8BCE7FD3858}" srcId="{4A07B0BE-FD48-46E4-8443-372A2F8AD71D}" destId="{45AA03F3-0AB6-4C99-862C-591360B0D42D}" srcOrd="1" destOrd="0" parTransId="{30717F77-6601-4887-BF50-9CA037120975}" sibTransId="{D1572235-62A8-4834-8EF2-4DAE7E8DEFA6}"/>
    <dgm:cxn modelId="{BDA94AA4-3733-4A47-96A4-94B0677B2C28}" srcId="{44E5844A-1105-46BC-B758-E661B94E594D}" destId="{DC9A3BA5-BCB0-4160-BFFD-EAEFD157E6D6}" srcOrd="0" destOrd="0" parTransId="{BA3A7EA0-801A-4285-9BA8-A9AF36CDD8AC}" sibTransId="{5C747153-B01C-41B5-B315-9A1561E77E05}"/>
    <dgm:cxn modelId="{1D9CB6CB-792D-463D-BC7D-766242FEE39A}" type="presOf" srcId="{45AA03F3-0AB6-4C99-862C-591360B0D42D}" destId="{2DB3669D-B908-40E0-83C4-6B0F37554873}" srcOrd="0" destOrd="1" presId="urn:microsoft.com/office/officeart/2005/8/layout/vList5"/>
    <dgm:cxn modelId="{5CA8B0DB-B9E4-4E99-804B-20449267B786}" type="presOf" srcId="{44E5844A-1105-46BC-B758-E661B94E594D}" destId="{A9EF3E98-EFDC-49F3-B821-07E0977CBC17}" srcOrd="0" destOrd="0" presId="urn:microsoft.com/office/officeart/2005/8/layout/vList5"/>
    <dgm:cxn modelId="{E4E579F9-DC58-4259-936E-094E9B5FC109}" type="presOf" srcId="{9E886483-6D51-4A57-930F-F552C0FB6186}" destId="{B3A5CF47-06B5-4F8F-AD44-474458A04CB0}" srcOrd="0" destOrd="0" presId="urn:microsoft.com/office/officeart/2005/8/layout/vList5"/>
    <dgm:cxn modelId="{3DD1C8FC-8795-48B3-84C8-AFC5720ED949}" srcId="{4812B876-9D48-49FB-8AD0-BC21A63B937A}" destId="{95141701-4FD9-4754-B672-5675BAECF839}" srcOrd="0" destOrd="0" parTransId="{DCF94191-7B3B-4042-B3C2-0E4A0C056BEF}" sibTransId="{CEB26F10-E191-4957-B072-2445B68A0DCB}"/>
    <dgm:cxn modelId="{832151AD-0AB9-489A-978C-F922ABCAC66F}" type="presParOf" srcId="{A9EF3E98-EFDC-49F3-B821-07E0977CBC17}" destId="{92BB7B76-6611-48A8-A403-4EC05EF42254}" srcOrd="0" destOrd="0" presId="urn:microsoft.com/office/officeart/2005/8/layout/vList5"/>
    <dgm:cxn modelId="{FA2C1A79-A0EC-4087-8EEC-5E1B6FFDACB5}" type="presParOf" srcId="{92BB7B76-6611-48A8-A403-4EC05EF42254}" destId="{AEAE0CAB-6E2A-4232-AC0D-8721A56EA345}" srcOrd="0" destOrd="0" presId="urn:microsoft.com/office/officeart/2005/8/layout/vList5"/>
    <dgm:cxn modelId="{F4758BCC-0909-4E5B-AFD5-C9BA2E1772BE}" type="presParOf" srcId="{92BB7B76-6611-48A8-A403-4EC05EF42254}" destId="{B3A5CF47-06B5-4F8F-AD44-474458A04CB0}" srcOrd="1" destOrd="0" presId="urn:microsoft.com/office/officeart/2005/8/layout/vList5"/>
    <dgm:cxn modelId="{6F9E7FF6-8C30-4FCE-A257-5FE71C960B44}" type="presParOf" srcId="{A9EF3E98-EFDC-49F3-B821-07E0977CBC17}" destId="{7C8C435B-14A3-41FC-B265-E1BF8891FE78}" srcOrd="1" destOrd="0" presId="urn:microsoft.com/office/officeart/2005/8/layout/vList5"/>
    <dgm:cxn modelId="{33A6AE32-7DDC-48A2-9AD5-174013AA76B8}" type="presParOf" srcId="{A9EF3E98-EFDC-49F3-B821-07E0977CBC17}" destId="{F957B8C5-62CD-4BCC-95CD-1CE1A3168B15}" srcOrd="2" destOrd="0" presId="urn:microsoft.com/office/officeart/2005/8/layout/vList5"/>
    <dgm:cxn modelId="{7907201A-BEE0-42DB-8D28-591A26D89337}" type="presParOf" srcId="{F957B8C5-62CD-4BCC-95CD-1CE1A3168B15}" destId="{EE9CCEB7-5E71-4371-9572-BAF4FFD39473}" srcOrd="0" destOrd="0" presId="urn:microsoft.com/office/officeart/2005/8/layout/vList5"/>
    <dgm:cxn modelId="{C55D48E7-1F7D-4012-96B9-522724C880A9}" type="presParOf" srcId="{F957B8C5-62CD-4BCC-95CD-1CE1A3168B15}" destId="{2DB3669D-B908-40E0-83C4-6B0F37554873}" srcOrd="1" destOrd="0" presId="urn:microsoft.com/office/officeart/2005/8/layout/vList5"/>
    <dgm:cxn modelId="{0C544A10-A5B1-4927-B906-077159407945}" type="presParOf" srcId="{A9EF3E98-EFDC-49F3-B821-07E0977CBC17}" destId="{3BE06E03-A04E-41F1-B61E-386A92F633A7}" srcOrd="3" destOrd="0" presId="urn:microsoft.com/office/officeart/2005/8/layout/vList5"/>
    <dgm:cxn modelId="{BE26AD26-6E99-4D33-A766-29EBCD449FA1}" type="presParOf" srcId="{A9EF3E98-EFDC-49F3-B821-07E0977CBC17}" destId="{735F9F39-E16E-48FB-BE53-1FFC4A73AE01}" srcOrd="4" destOrd="0" presId="urn:microsoft.com/office/officeart/2005/8/layout/vList5"/>
    <dgm:cxn modelId="{614457F5-37F3-47E3-9C84-224E14CC1826}" type="presParOf" srcId="{735F9F39-E16E-48FB-BE53-1FFC4A73AE01}" destId="{0875F488-E80A-4ABD-88FC-2AF0CEC6327F}" srcOrd="0" destOrd="0" presId="urn:microsoft.com/office/officeart/2005/8/layout/vList5"/>
    <dgm:cxn modelId="{C787AF19-CBFC-4762-B782-889467D2301C}" type="presParOf" srcId="{735F9F39-E16E-48FB-BE53-1FFC4A73AE01}" destId="{6724BE68-A2FA-4B42-A762-718662BC9E01}" srcOrd="1" destOrd="0" presId="urn:microsoft.com/office/officeart/2005/8/layout/vList5"/>
    <dgm:cxn modelId="{2EC95D59-52B9-422E-9BAD-7195C94F4EB5}" type="presParOf" srcId="{A9EF3E98-EFDC-49F3-B821-07E0977CBC17}" destId="{93C5F76D-F7A0-4048-AB09-CED4376D8185}" srcOrd="5" destOrd="0" presId="urn:microsoft.com/office/officeart/2005/8/layout/vList5"/>
    <dgm:cxn modelId="{56F87EE1-EA1E-44C0-B117-D100BB72F349}" type="presParOf" srcId="{A9EF3E98-EFDC-49F3-B821-07E0977CBC17}" destId="{222E3C85-6F95-4F9A-B0C1-8CA2BE4B4520}" srcOrd="6" destOrd="0" presId="urn:microsoft.com/office/officeart/2005/8/layout/vList5"/>
    <dgm:cxn modelId="{B611B1A5-492A-4927-B58A-14E3A4A583E4}" type="presParOf" srcId="{222E3C85-6F95-4F9A-B0C1-8CA2BE4B4520}" destId="{36C6A1D6-47CD-465B-9A65-20915E956147}" srcOrd="0" destOrd="0" presId="urn:microsoft.com/office/officeart/2005/8/layout/vList5"/>
    <dgm:cxn modelId="{FB117497-57D9-4C47-AF2F-E73B7A67FFC9}" type="presParOf" srcId="{222E3C85-6F95-4F9A-B0C1-8CA2BE4B4520}" destId="{4A73C889-C403-4F6D-B32C-003B56F6E3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EEC2618-4273-431E-BB1C-76FFCD93F1C4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C43B9C-7175-423C-8E0D-E49854BCFA6C}">
      <dgm:prSet/>
      <dgm:spPr/>
      <dgm:t>
        <a:bodyPr/>
        <a:lstStyle/>
        <a:p>
          <a:r>
            <a:rPr lang="es-ES" dirty="0"/>
            <a:t>Doble </a:t>
          </a:r>
          <a:r>
            <a:rPr lang="en-US" noProof="0" dirty="0"/>
            <a:t>binding</a:t>
          </a:r>
          <a:r>
            <a:rPr lang="es-ES" dirty="0"/>
            <a:t> (</a:t>
          </a:r>
          <a:r>
            <a:rPr lang="en-US" noProof="0" dirty="0"/>
            <a:t>two-way data binding</a:t>
          </a:r>
          <a:r>
            <a:rPr lang="es-ES" dirty="0"/>
            <a:t>)</a:t>
          </a:r>
          <a:endParaRPr lang="en-US" dirty="0"/>
        </a:p>
      </dgm:t>
    </dgm:pt>
    <dgm:pt modelId="{6AE7EACB-4301-4C08-A66D-11130CCB7A2A}" type="parTrans" cxnId="{49E98322-51E4-4C64-BEE4-7E418A326B93}">
      <dgm:prSet/>
      <dgm:spPr/>
      <dgm:t>
        <a:bodyPr/>
        <a:lstStyle/>
        <a:p>
          <a:endParaRPr lang="en-US"/>
        </a:p>
      </dgm:t>
    </dgm:pt>
    <dgm:pt modelId="{6F1F01CF-89B6-4FD3-81A2-11D90E37A5C0}" type="sibTrans" cxnId="{49E98322-51E4-4C64-BEE4-7E418A326B93}">
      <dgm:prSet/>
      <dgm:spPr/>
      <dgm:t>
        <a:bodyPr/>
        <a:lstStyle/>
        <a:p>
          <a:endParaRPr lang="en-US"/>
        </a:p>
      </dgm:t>
    </dgm:pt>
    <dgm:pt modelId="{617C64CD-1B7E-43B7-AB86-551075E72BF3}">
      <dgm:prSet/>
      <dgm:spPr/>
      <dgm:t>
        <a:bodyPr/>
        <a:lstStyle/>
        <a:p>
          <a:pPr>
            <a:buNone/>
          </a:pPr>
          <a:r>
            <a:rPr lang="bin-NG" noProof="0" dirty="0"/>
            <a:t>v-model</a:t>
          </a:r>
        </a:p>
      </dgm:t>
    </dgm:pt>
    <dgm:pt modelId="{A790927B-BE0A-4678-82A1-BE35ED9FAEA7}" type="parTrans" cxnId="{AA8A53C2-F1DE-4572-B594-E803352A8B7D}">
      <dgm:prSet/>
      <dgm:spPr/>
      <dgm:t>
        <a:bodyPr/>
        <a:lstStyle/>
        <a:p>
          <a:endParaRPr lang="en-US"/>
        </a:p>
      </dgm:t>
    </dgm:pt>
    <dgm:pt modelId="{403DB621-53B3-454F-9986-5E882123A90F}" type="sibTrans" cxnId="{AA8A53C2-F1DE-4572-B594-E803352A8B7D}">
      <dgm:prSet/>
      <dgm:spPr/>
      <dgm:t>
        <a:bodyPr/>
        <a:lstStyle/>
        <a:p>
          <a:endParaRPr lang="en-US"/>
        </a:p>
      </dgm:t>
    </dgm:pt>
    <dgm:pt modelId="{DE659284-FEBB-441E-8AB1-E5DF4E9267E4}">
      <dgm:prSet/>
      <dgm:spPr/>
      <dgm:t>
        <a:bodyPr/>
        <a:lstStyle/>
        <a:p>
          <a:r>
            <a:rPr lang="es-ES" dirty="0"/>
            <a:t>Mejoras del interface</a:t>
          </a:r>
          <a:endParaRPr lang="en-US" dirty="0"/>
        </a:p>
      </dgm:t>
    </dgm:pt>
    <dgm:pt modelId="{46E2F666-11A3-49DE-B488-C3D63DB41C95}" type="parTrans" cxnId="{4DCFD285-06BE-4A44-9E36-DF34545DAF18}">
      <dgm:prSet/>
      <dgm:spPr/>
      <dgm:t>
        <a:bodyPr/>
        <a:lstStyle/>
        <a:p>
          <a:endParaRPr lang="en-US"/>
        </a:p>
      </dgm:t>
    </dgm:pt>
    <dgm:pt modelId="{AB089F1B-8BDB-4594-8349-6C8796FEA012}" type="sibTrans" cxnId="{4DCFD285-06BE-4A44-9E36-DF34545DAF18}">
      <dgm:prSet/>
      <dgm:spPr/>
      <dgm:t>
        <a:bodyPr/>
        <a:lstStyle/>
        <a:p>
          <a:endParaRPr lang="en-US"/>
        </a:p>
      </dgm:t>
    </dgm:pt>
    <dgm:pt modelId="{E38E658E-FD33-4A87-91D8-F34C5787402B}">
      <dgm:prSet/>
      <dgm:spPr/>
      <dgm:t>
        <a:bodyPr/>
        <a:lstStyle/>
        <a:p>
          <a:pPr>
            <a:buNone/>
          </a:pPr>
          <a:r>
            <a:rPr lang="bin-NG" noProof="0" dirty="0"/>
            <a:t>v-</a:t>
          </a:r>
          <a:r>
            <a:rPr lang="en-GB" noProof="0" dirty="0"/>
            <a:t>cloak</a:t>
          </a:r>
        </a:p>
      </dgm:t>
    </dgm:pt>
    <dgm:pt modelId="{9BA72977-AAAE-4FBB-ACD4-94023A58BFB3}" type="parTrans" cxnId="{4BD41C89-86C4-49C9-B550-5D7ED306DF65}">
      <dgm:prSet/>
      <dgm:spPr/>
      <dgm:t>
        <a:bodyPr/>
        <a:lstStyle/>
        <a:p>
          <a:endParaRPr lang="en-US"/>
        </a:p>
      </dgm:t>
    </dgm:pt>
    <dgm:pt modelId="{CEEBF22B-6BBB-418A-B0B6-4F8247F0BAEC}" type="sibTrans" cxnId="{4BD41C89-86C4-49C9-B550-5D7ED306DF65}">
      <dgm:prSet/>
      <dgm:spPr/>
      <dgm:t>
        <a:bodyPr/>
        <a:lstStyle/>
        <a:p>
          <a:endParaRPr lang="en-US"/>
        </a:p>
      </dgm:t>
    </dgm:pt>
    <dgm:pt modelId="{B8A1539C-A371-4E0B-A82C-9B9B39797A4D}">
      <dgm:prSet/>
      <dgm:spPr/>
      <dgm:t>
        <a:bodyPr/>
        <a:lstStyle/>
        <a:p>
          <a:r>
            <a:rPr lang="en-US" dirty="0"/>
            <a:t>Binding</a:t>
          </a:r>
        </a:p>
      </dgm:t>
    </dgm:pt>
    <dgm:pt modelId="{E2AB09AC-FB69-4926-B571-08EFF19C7916}" type="parTrans" cxnId="{385C7A6B-A174-48A6-846F-2F897095B7DB}">
      <dgm:prSet/>
      <dgm:spPr/>
      <dgm:t>
        <a:bodyPr/>
        <a:lstStyle/>
        <a:p>
          <a:endParaRPr lang="es-ES"/>
        </a:p>
      </dgm:t>
    </dgm:pt>
    <dgm:pt modelId="{EB0C4A57-0A9A-44AE-9E9E-934FEDB47E79}" type="sibTrans" cxnId="{385C7A6B-A174-48A6-846F-2F897095B7DB}">
      <dgm:prSet/>
      <dgm:spPr/>
      <dgm:t>
        <a:bodyPr/>
        <a:lstStyle/>
        <a:p>
          <a:endParaRPr lang="es-ES"/>
        </a:p>
      </dgm:t>
    </dgm:pt>
    <dgm:pt modelId="{99E49935-7B63-4E09-8E18-BA4A5DD6BF21}">
      <dgm:prSet/>
      <dgm:spPr/>
      <dgm:t>
        <a:bodyPr/>
        <a:lstStyle/>
        <a:p>
          <a:pPr>
            <a:buNone/>
          </a:pPr>
          <a:r>
            <a:rPr lang="en-US" dirty="0"/>
            <a:t>v-bind</a:t>
          </a:r>
        </a:p>
      </dgm:t>
    </dgm:pt>
    <dgm:pt modelId="{D7CB4C82-A6CA-483F-9B6E-64F51CA1FB8A}" type="parTrans" cxnId="{E9A82BFF-25AC-44B2-894A-6A796DF9BCB0}">
      <dgm:prSet/>
      <dgm:spPr/>
      <dgm:t>
        <a:bodyPr/>
        <a:lstStyle/>
        <a:p>
          <a:endParaRPr lang="es-ES"/>
        </a:p>
      </dgm:t>
    </dgm:pt>
    <dgm:pt modelId="{CED2B70C-B45E-4AA7-917B-1AA548503BD6}" type="sibTrans" cxnId="{E9A82BFF-25AC-44B2-894A-6A796DF9BCB0}">
      <dgm:prSet/>
      <dgm:spPr/>
      <dgm:t>
        <a:bodyPr/>
        <a:lstStyle/>
        <a:p>
          <a:endParaRPr lang="es-ES"/>
        </a:p>
      </dgm:t>
    </dgm:pt>
    <dgm:pt modelId="{22E41AFA-4596-4F3D-9EA9-A8E400DB46F0}" type="pres">
      <dgm:prSet presAssocID="{8EEC2618-4273-431E-BB1C-76FFCD93F1C4}" presName="Name0" presStyleCnt="0">
        <dgm:presLayoutVars>
          <dgm:dir/>
          <dgm:animLvl val="lvl"/>
          <dgm:resizeHandles val="exact"/>
        </dgm:presLayoutVars>
      </dgm:prSet>
      <dgm:spPr/>
    </dgm:pt>
    <dgm:pt modelId="{3652705D-4641-4DAE-96A3-41C51823B324}" type="pres">
      <dgm:prSet presAssocID="{B8A1539C-A371-4E0B-A82C-9B9B39797A4D}" presName="linNode" presStyleCnt="0"/>
      <dgm:spPr/>
    </dgm:pt>
    <dgm:pt modelId="{FE10B176-A5C3-478B-A85D-C71D561325ED}" type="pres">
      <dgm:prSet presAssocID="{B8A1539C-A371-4E0B-A82C-9B9B39797A4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50627BC-74DF-43AE-BAFD-A1AF93C0AE1B}" type="pres">
      <dgm:prSet presAssocID="{B8A1539C-A371-4E0B-A82C-9B9B39797A4D}" presName="descendantText" presStyleLbl="alignAccFollowNode1" presStyleIdx="0" presStyleCnt="3">
        <dgm:presLayoutVars>
          <dgm:bulletEnabled val="1"/>
        </dgm:presLayoutVars>
      </dgm:prSet>
      <dgm:spPr/>
    </dgm:pt>
    <dgm:pt modelId="{B3CD36A5-3F57-4FAB-B4F8-60FAAEE4868E}" type="pres">
      <dgm:prSet presAssocID="{EB0C4A57-0A9A-44AE-9E9E-934FEDB47E79}" presName="sp" presStyleCnt="0"/>
      <dgm:spPr/>
    </dgm:pt>
    <dgm:pt modelId="{8EC7928E-EEDF-414D-9849-C2DA475C9E45}" type="pres">
      <dgm:prSet presAssocID="{64C43B9C-7175-423C-8E0D-E49854BCFA6C}" presName="linNode" presStyleCnt="0"/>
      <dgm:spPr/>
    </dgm:pt>
    <dgm:pt modelId="{915081BC-BF2C-4AE1-A9E7-97FB4F42C7F4}" type="pres">
      <dgm:prSet presAssocID="{64C43B9C-7175-423C-8E0D-E49854BCFA6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7A74C54-765C-4349-B8B8-5A599FDF00F3}" type="pres">
      <dgm:prSet presAssocID="{64C43B9C-7175-423C-8E0D-E49854BCFA6C}" presName="descendantText" presStyleLbl="alignAccFollowNode1" presStyleIdx="1" presStyleCnt="3">
        <dgm:presLayoutVars>
          <dgm:bulletEnabled val="1"/>
        </dgm:presLayoutVars>
      </dgm:prSet>
      <dgm:spPr/>
    </dgm:pt>
    <dgm:pt modelId="{31FAF24A-9CAB-4829-B286-BF987A83E071}" type="pres">
      <dgm:prSet presAssocID="{6F1F01CF-89B6-4FD3-81A2-11D90E37A5C0}" presName="sp" presStyleCnt="0"/>
      <dgm:spPr/>
    </dgm:pt>
    <dgm:pt modelId="{3178A09C-2660-45F9-B1BD-D36F8ED57A33}" type="pres">
      <dgm:prSet presAssocID="{DE659284-FEBB-441E-8AB1-E5DF4E9267E4}" presName="linNode" presStyleCnt="0"/>
      <dgm:spPr/>
    </dgm:pt>
    <dgm:pt modelId="{70162AD4-DB56-41FA-A3F0-F7FA0B3DD57C}" type="pres">
      <dgm:prSet presAssocID="{DE659284-FEBB-441E-8AB1-E5DF4E9267E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9A531A8-AF04-4831-A2C2-47B9ECEBCF5C}" type="pres">
      <dgm:prSet presAssocID="{DE659284-FEBB-441E-8AB1-E5DF4E9267E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9E98322-51E4-4C64-BEE4-7E418A326B93}" srcId="{8EEC2618-4273-431E-BB1C-76FFCD93F1C4}" destId="{64C43B9C-7175-423C-8E0D-E49854BCFA6C}" srcOrd="1" destOrd="0" parTransId="{6AE7EACB-4301-4C08-A66D-11130CCB7A2A}" sibTransId="{6F1F01CF-89B6-4FD3-81A2-11D90E37A5C0}"/>
    <dgm:cxn modelId="{20755F3C-BE30-401C-84F9-1342BE2D5481}" type="presOf" srcId="{E38E658E-FD33-4A87-91D8-F34C5787402B}" destId="{79A531A8-AF04-4831-A2C2-47B9ECEBCF5C}" srcOrd="0" destOrd="0" presId="urn:microsoft.com/office/officeart/2005/8/layout/vList5"/>
    <dgm:cxn modelId="{385C7A6B-A174-48A6-846F-2F897095B7DB}" srcId="{8EEC2618-4273-431E-BB1C-76FFCD93F1C4}" destId="{B8A1539C-A371-4E0B-A82C-9B9B39797A4D}" srcOrd="0" destOrd="0" parTransId="{E2AB09AC-FB69-4926-B571-08EFF19C7916}" sibTransId="{EB0C4A57-0A9A-44AE-9E9E-934FEDB47E79}"/>
    <dgm:cxn modelId="{16606C56-9C25-4C64-8B31-8C23C9E39E0B}" type="presOf" srcId="{B8A1539C-A371-4E0B-A82C-9B9B39797A4D}" destId="{FE10B176-A5C3-478B-A85D-C71D561325ED}" srcOrd="0" destOrd="0" presId="urn:microsoft.com/office/officeart/2005/8/layout/vList5"/>
    <dgm:cxn modelId="{04019356-68C0-48C9-9320-BEDEBFFAFC15}" type="presOf" srcId="{DE659284-FEBB-441E-8AB1-E5DF4E9267E4}" destId="{70162AD4-DB56-41FA-A3F0-F7FA0B3DD57C}" srcOrd="0" destOrd="0" presId="urn:microsoft.com/office/officeart/2005/8/layout/vList5"/>
    <dgm:cxn modelId="{4DCFD285-06BE-4A44-9E36-DF34545DAF18}" srcId="{8EEC2618-4273-431E-BB1C-76FFCD93F1C4}" destId="{DE659284-FEBB-441E-8AB1-E5DF4E9267E4}" srcOrd="2" destOrd="0" parTransId="{46E2F666-11A3-49DE-B488-C3D63DB41C95}" sibTransId="{AB089F1B-8BDB-4594-8349-6C8796FEA012}"/>
    <dgm:cxn modelId="{4BD41C89-86C4-49C9-B550-5D7ED306DF65}" srcId="{DE659284-FEBB-441E-8AB1-E5DF4E9267E4}" destId="{E38E658E-FD33-4A87-91D8-F34C5787402B}" srcOrd="0" destOrd="0" parTransId="{9BA72977-AAAE-4FBB-ACD4-94023A58BFB3}" sibTransId="{CEEBF22B-6BBB-418A-B0B6-4F8247F0BAEC}"/>
    <dgm:cxn modelId="{954E5889-0D8D-4A9F-80C5-A67CB2DF4908}" type="presOf" srcId="{617C64CD-1B7E-43B7-AB86-551075E72BF3}" destId="{27A74C54-765C-4349-B8B8-5A599FDF00F3}" srcOrd="0" destOrd="0" presId="urn:microsoft.com/office/officeart/2005/8/layout/vList5"/>
    <dgm:cxn modelId="{72C62C8B-7970-4872-AF80-0F75957603B5}" type="presOf" srcId="{8EEC2618-4273-431E-BB1C-76FFCD93F1C4}" destId="{22E41AFA-4596-4F3D-9EA9-A8E400DB46F0}" srcOrd="0" destOrd="0" presId="urn:microsoft.com/office/officeart/2005/8/layout/vList5"/>
    <dgm:cxn modelId="{21305DAF-3A97-4E2D-A4CA-95C2740182FC}" type="presOf" srcId="{64C43B9C-7175-423C-8E0D-E49854BCFA6C}" destId="{915081BC-BF2C-4AE1-A9E7-97FB4F42C7F4}" srcOrd="0" destOrd="0" presId="urn:microsoft.com/office/officeart/2005/8/layout/vList5"/>
    <dgm:cxn modelId="{AA8A53C2-F1DE-4572-B594-E803352A8B7D}" srcId="{64C43B9C-7175-423C-8E0D-E49854BCFA6C}" destId="{617C64CD-1B7E-43B7-AB86-551075E72BF3}" srcOrd="0" destOrd="0" parTransId="{A790927B-BE0A-4678-82A1-BE35ED9FAEA7}" sibTransId="{403DB621-53B3-454F-9986-5E882123A90F}"/>
    <dgm:cxn modelId="{3BE533D7-F84F-4F6C-A67C-0DBDE400A4AB}" type="presOf" srcId="{99E49935-7B63-4E09-8E18-BA4A5DD6BF21}" destId="{150627BC-74DF-43AE-BAFD-A1AF93C0AE1B}" srcOrd="0" destOrd="0" presId="urn:microsoft.com/office/officeart/2005/8/layout/vList5"/>
    <dgm:cxn modelId="{E9A82BFF-25AC-44B2-894A-6A796DF9BCB0}" srcId="{B8A1539C-A371-4E0B-A82C-9B9B39797A4D}" destId="{99E49935-7B63-4E09-8E18-BA4A5DD6BF21}" srcOrd="0" destOrd="0" parTransId="{D7CB4C82-A6CA-483F-9B6E-64F51CA1FB8A}" sibTransId="{CED2B70C-B45E-4AA7-917B-1AA548503BD6}"/>
    <dgm:cxn modelId="{142A9FEA-6BC7-4BE0-AF92-3774877E3D4F}" type="presParOf" srcId="{22E41AFA-4596-4F3D-9EA9-A8E400DB46F0}" destId="{3652705D-4641-4DAE-96A3-41C51823B324}" srcOrd="0" destOrd="0" presId="urn:microsoft.com/office/officeart/2005/8/layout/vList5"/>
    <dgm:cxn modelId="{A0619022-98BE-4DDE-830F-0E9CBBE2CFCB}" type="presParOf" srcId="{3652705D-4641-4DAE-96A3-41C51823B324}" destId="{FE10B176-A5C3-478B-A85D-C71D561325ED}" srcOrd="0" destOrd="0" presId="urn:microsoft.com/office/officeart/2005/8/layout/vList5"/>
    <dgm:cxn modelId="{CFBAA6A1-9384-4964-97EA-AE5416BAA767}" type="presParOf" srcId="{3652705D-4641-4DAE-96A3-41C51823B324}" destId="{150627BC-74DF-43AE-BAFD-A1AF93C0AE1B}" srcOrd="1" destOrd="0" presId="urn:microsoft.com/office/officeart/2005/8/layout/vList5"/>
    <dgm:cxn modelId="{779C3AC5-DD9F-4AA6-B9E5-3F7E00295132}" type="presParOf" srcId="{22E41AFA-4596-4F3D-9EA9-A8E400DB46F0}" destId="{B3CD36A5-3F57-4FAB-B4F8-60FAAEE4868E}" srcOrd="1" destOrd="0" presId="urn:microsoft.com/office/officeart/2005/8/layout/vList5"/>
    <dgm:cxn modelId="{C7CC0B17-399E-4D5A-A202-24CB4508CE4B}" type="presParOf" srcId="{22E41AFA-4596-4F3D-9EA9-A8E400DB46F0}" destId="{8EC7928E-EEDF-414D-9849-C2DA475C9E45}" srcOrd="2" destOrd="0" presId="urn:microsoft.com/office/officeart/2005/8/layout/vList5"/>
    <dgm:cxn modelId="{ECCD91F5-E387-41DE-A5CB-06B2EBFD2282}" type="presParOf" srcId="{8EC7928E-EEDF-414D-9849-C2DA475C9E45}" destId="{915081BC-BF2C-4AE1-A9E7-97FB4F42C7F4}" srcOrd="0" destOrd="0" presId="urn:microsoft.com/office/officeart/2005/8/layout/vList5"/>
    <dgm:cxn modelId="{22C1C0EC-63A2-405D-8E6E-8D11EF0E25AA}" type="presParOf" srcId="{8EC7928E-EEDF-414D-9849-C2DA475C9E45}" destId="{27A74C54-765C-4349-B8B8-5A599FDF00F3}" srcOrd="1" destOrd="0" presId="urn:microsoft.com/office/officeart/2005/8/layout/vList5"/>
    <dgm:cxn modelId="{EFDF42FB-2E33-4905-9E6C-56FA346B1A92}" type="presParOf" srcId="{22E41AFA-4596-4F3D-9EA9-A8E400DB46F0}" destId="{31FAF24A-9CAB-4829-B286-BF987A83E071}" srcOrd="3" destOrd="0" presId="urn:microsoft.com/office/officeart/2005/8/layout/vList5"/>
    <dgm:cxn modelId="{9C9BEA43-B3E0-45A8-BB10-7AB594FFEDE6}" type="presParOf" srcId="{22E41AFA-4596-4F3D-9EA9-A8E400DB46F0}" destId="{3178A09C-2660-45F9-B1BD-D36F8ED57A33}" srcOrd="4" destOrd="0" presId="urn:microsoft.com/office/officeart/2005/8/layout/vList5"/>
    <dgm:cxn modelId="{C360DDFB-EC73-4E29-91DC-CF8F6C9829B6}" type="presParOf" srcId="{3178A09C-2660-45F9-B1BD-D36F8ED57A33}" destId="{70162AD4-DB56-41FA-A3F0-F7FA0B3DD57C}" srcOrd="0" destOrd="0" presId="urn:microsoft.com/office/officeart/2005/8/layout/vList5"/>
    <dgm:cxn modelId="{3C8A445C-D942-433D-99CB-199FF9FC4655}" type="presParOf" srcId="{3178A09C-2660-45F9-B1BD-D36F8ED57A33}" destId="{79A531A8-AF04-4831-A2C2-47B9ECEBCF5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F8B8B6-43A6-420B-92EA-49C9E661263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32DD72-669F-464A-945D-4098FC8979D0}">
      <dgm:prSet/>
      <dgm:spPr/>
      <dgm:t>
        <a:bodyPr/>
        <a:lstStyle/>
        <a:p>
          <a:r>
            <a:rPr lang="es-ES" dirty="0"/>
            <a:t>Asignación de la respuesta a los eventos</a:t>
          </a:r>
          <a:br>
            <a:rPr lang="es-ES" dirty="0"/>
          </a:br>
          <a:r>
            <a:rPr lang="es-ES" dirty="0"/>
            <a:t>(programación declarativa = vista)</a:t>
          </a:r>
          <a:endParaRPr lang="en-US" dirty="0"/>
        </a:p>
      </dgm:t>
    </dgm:pt>
    <dgm:pt modelId="{EC83CAA1-2FDC-48A4-8A1B-300A94DE4F75}" type="parTrans" cxnId="{0A9699D1-18D3-4D4C-8C38-66B62FCA31BE}">
      <dgm:prSet/>
      <dgm:spPr/>
      <dgm:t>
        <a:bodyPr/>
        <a:lstStyle/>
        <a:p>
          <a:endParaRPr lang="en-US"/>
        </a:p>
      </dgm:t>
    </dgm:pt>
    <dgm:pt modelId="{905C6BDC-B87F-4D7C-9C4E-31BCDC41F154}" type="sibTrans" cxnId="{0A9699D1-18D3-4D4C-8C38-66B62FCA31BE}">
      <dgm:prSet/>
      <dgm:spPr/>
      <dgm:t>
        <a:bodyPr/>
        <a:lstStyle/>
        <a:p>
          <a:endParaRPr lang="en-US"/>
        </a:p>
      </dgm:t>
    </dgm:pt>
    <dgm:pt modelId="{2ACF8ECB-F08F-4E12-97E5-0F548C38E598}">
      <dgm:prSet/>
      <dgm:spPr/>
      <dgm:t>
        <a:bodyPr/>
        <a:lstStyle/>
        <a:p>
          <a:r>
            <a:rPr lang="bin-NG" noProof="0" dirty="0"/>
            <a:t>v-on</a:t>
          </a:r>
          <a:r>
            <a:rPr lang="es-ES" dirty="0"/>
            <a:t>: - abreviado @</a:t>
          </a:r>
          <a:endParaRPr lang="en-US" dirty="0"/>
        </a:p>
      </dgm:t>
    </dgm:pt>
    <dgm:pt modelId="{2703F334-02D3-40CC-B2F4-C9E4F6DED9CE}" type="parTrans" cxnId="{B8682CB4-C7FC-4CDB-AD22-EE7B3F146E55}">
      <dgm:prSet/>
      <dgm:spPr/>
      <dgm:t>
        <a:bodyPr/>
        <a:lstStyle/>
        <a:p>
          <a:endParaRPr lang="en-US"/>
        </a:p>
      </dgm:t>
    </dgm:pt>
    <dgm:pt modelId="{C27E0442-1AEF-4678-AB2C-0F2F9DD0FB60}" type="sibTrans" cxnId="{B8682CB4-C7FC-4CDB-AD22-EE7B3F146E55}">
      <dgm:prSet/>
      <dgm:spPr/>
      <dgm:t>
        <a:bodyPr/>
        <a:lstStyle/>
        <a:p>
          <a:endParaRPr lang="en-US"/>
        </a:p>
      </dgm:t>
    </dgm:pt>
    <dgm:pt modelId="{C12FB275-91C0-41B4-A9A3-64B87F5A9FB2}">
      <dgm:prSet/>
      <dgm:spPr/>
      <dgm:t>
        <a:bodyPr/>
        <a:lstStyle/>
        <a:p>
          <a:r>
            <a:rPr lang="es-ES" dirty="0"/>
            <a:t>El manejador se indica: &lt;nombre&gt; o &lt;nombre&gt;($</a:t>
          </a:r>
          <a:r>
            <a:rPr lang="en-US" noProof="0" dirty="0"/>
            <a:t>event</a:t>
          </a:r>
          <a:r>
            <a:rPr lang="es-ES" dirty="0"/>
            <a:t>)</a:t>
          </a:r>
          <a:endParaRPr lang="en-US" dirty="0"/>
        </a:p>
      </dgm:t>
    </dgm:pt>
    <dgm:pt modelId="{182660A7-5BF1-45D7-850A-4DB3B02FFC46}" type="parTrans" cxnId="{119E175F-69CF-4C6E-89C3-2EDD14C1F915}">
      <dgm:prSet/>
      <dgm:spPr/>
      <dgm:t>
        <a:bodyPr/>
        <a:lstStyle/>
        <a:p>
          <a:endParaRPr lang="en-US"/>
        </a:p>
      </dgm:t>
    </dgm:pt>
    <dgm:pt modelId="{D890506D-9F7D-4FE3-AD20-BF93EDA39633}" type="sibTrans" cxnId="{119E175F-69CF-4C6E-89C3-2EDD14C1F915}">
      <dgm:prSet/>
      <dgm:spPr/>
      <dgm:t>
        <a:bodyPr/>
        <a:lstStyle/>
        <a:p>
          <a:endParaRPr lang="en-US"/>
        </a:p>
      </dgm:t>
    </dgm:pt>
    <dgm:pt modelId="{F6B3D628-9D3A-452A-BC6A-1FCA5EA9664B}">
      <dgm:prSet/>
      <dgm:spPr/>
      <dgm:t>
        <a:bodyPr/>
        <a:lstStyle/>
        <a:p>
          <a:r>
            <a:rPr lang="es-ES" dirty="0"/>
            <a:t>Definición de métodos</a:t>
          </a:r>
          <a:br>
            <a:rPr lang="es-ES" dirty="0"/>
          </a:br>
          <a:r>
            <a:rPr lang="es-ES" dirty="0"/>
            <a:t>(programación imperativa = controlador)</a:t>
          </a:r>
          <a:endParaRPr lang="en-US" dirty="0"/>
        </a:p>
      </dgm:t>
    </dgm:pt>
    <dgm:pt modelId="{F108957E-67DB-4CED-8A87-585EB8098C98}" type="parTrans" cxnId="{3B55165E-12E8-4308-A4CF-7B4FA22B05CF}">
      <dgm:prSet/>
      <dgm:spPr/>
      <dgm:t>
        <a:bodyPr/>
        <a:lstStyle/>
        <a:p>
          <a:endParaRPr lang="en-US"/>
        </a:p>
      </dgm:t>
    </dgm:pt>
    <dgm:pt modelId="{C8D7BB1C-7B56-4F27-8BEE-C3FA69055A10}" type="sibTrans" cxnId="{3B55165E-12E8-4308-A4CF-7B4FA22B05CF}">
      <dgm:prSet/>
      <dgm:spPr/>
      <dgm:t>
        <a:bodyPr/>
        <a:lstStyle/>
        <a:p>
          <a:endParaRPr lang="en-US"/>
        </a:p>
      </dgm:t>
    </dgm:pt>
    <dgm:pt modelId="{6A14E9F7-D47B-439C-B16E-97DD72FB13FC}">
      <dgm:prSet/>
      <dgm:spPr/>
      <dgm:t>
        <a:bodyPr/>
        <a:lstStyle/>
        <a:p>
          <a:r>
            <a:rPr lang="en-US" noProof="0" dirty="0"/>
            <a:t>methods</a:t>
          </a:r>
          <a:r>
            <a:rPr lang="es-ES" dirty="0"/>
            <a:t> : {</a:t>
          </a:r>
          <a:br>
            <a:rPr lang="es-ES" dirty="0"/>
          </a:br>
          <a:r>
            <a:rPr lang="es-ES" dirty="0"/>
            <a:t>	nombre: </a:t>
          </a:r>
          <a:r>
            <a:rPr lang="en-US" noProof="0" dirty="0"/>
            <a:t>function</a:t>
          </a:r>
          <a:r>
            <a:rPr lang="es-ES" dirty="0"/>
            <a:t>() {}</a:t>
          </a:r>
          <a:br>
            <a:rPr lang="es-ES" b="1" dirty="0"/>
          </a:br>
          <a:r>
            <a:rPr lang="es-ES" b="1" dirty="0"/>
            <a:t>}</a:t>
          </a:r>
          <a:br>
            <a:rPr lang="es-ES" b="1" dirty="0"/>
          </a:br>
          <a:r>
            <a:rPr lang="es-ES" dirty="0"/>
            <a:t>al declarar métodos no pueden utilizarse </a:t>
          </a:r>
          <a:r>
            <a:rPr lang="en-GB" dirty="0"/>
            <a:t>arrow functions</a:t>
          </a:r>
          <a:endParaRPr lang="en-US" dirty="0"/>
        </a:p>
      </dgm:t>
    </dgm:pt>
    <dgm:pt modelId="{9751F117-4B3F-49EA-B133-F30B6920DFF1}" type="parTrans" cxnId="{E52A7A16-0A06-4D76-B8C0-FEC792D0328B}">
      <dgm:prSet/>
      <dgm:spPr/>
      <dgm:t>
        <a:bodyPr/>
        <a:lstStyle/>
        <a:p>
          <a:endParaRPr lang="en-US"/>
        </a:p>
      </dgm:t>
    </dgm:pt>
    <dgm:pt modelId="{1693D5DF-3A2C-4C7B-B19A-203C4B2196C7}" type="sibTrans" cxnId="{E52A7A16-0A06-4D76-B8C0-FEC792D0328B}">
      <dgm:prSet/>
      <dgm:spPr/>
      <dgm:t>
        <a:bodyPr/>
        <a:lstStyle/>
        <a:p>
          <a:endParaRPr lang="en-US"/>
        </a:p>
      </dgm:t>
    </dgm:pt>
    <dgm:pt modelId="{D8C9DB20-3E30-4B6E-9296-D1B959477C62}" type="pres">
      <dgm:prSet presAssocID="{58F8B8B6-43A6-420B-92EA-49C9E6612637}" presName="Name0" presStyleCnt="0">
        <dgm:presLayoutVars>
          <dgm:dir/>
          <dgm:animLvl val="lvl"/>
          <dgm:resizeHandles val="exact"/>
        </dgm:presLayoutVars>
      </dgm:prSet>
      <dgm:spPr/>
    </dgm:pt>
    <dgm:pt modelId="{8C48EAE5-9D45-40DB-A7C4-878BE9567B1C}" type="pres">
      <dgm:prSet presAssocID="{0632DD72-669F-464A-945D-4098FC8979D0}" presName="linNode" presStyleCnt="0"/>
      <dgm:spPr/>
    </dgm:pt>
    <dgm:pt modelId="{8ED0E7CB-895F-410A-B114-8852A4502DFB}" type="pres">
      <dgm:prSet presAssocID="{0632DD72-669F-464A-945D-4098FC8979D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4E37575-A8DE-4AFB-8463-741A3E9DE287}" type="pres">
      <dgm:prSet presAssocID="{0632DD72-669F-464A-945D-4098FC8979D0}" presName="descendantText" presStyleLbl="alignAccFollowNode1" presStyleIdx="0" presStyleCnt="2">
        <dgm:presLayoutVars>
          <dgm:bulletEnabled val="1"/>
        </dgm:presLayoutVars>
      </dgm:prSet>
      <dgm:spPr/>
    </dgm:pt>
    <dgm:pt modelId="{EE85D80C-3DB7-463E-AEB9-CF2F8993E74C}" type="pres">
      <dgm:prSet presAssocID="{905C6BDC-B87F-4D7C-9C4E-31BCDC41F154}" presName="sp" presStyleCnt="0"/>
      <dgm:spPr/>
    </dgm:pt>
    <dgm:pt modelId="{5120D668-97EF-4476-99FE-0F03A4BB974A}" type="pres">
      <dgm:prSet presAssocID="{F6B3D628-9D3A-452A-BC6A-1FCA5EA9664B}" presName="linNode" presStyleCnt="0"/>
      <dgm:spPr/>
    </dgm:pt>
    <dgm:pt modelId="{C2AA08E5-40EC-4CFD-8B1C-9B2AF8743FB1}" type="pres">
      <dgm:prSet presAssocID="{F6B3D628-9D3A-452A-BC6A-1FCA5EA9664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5212855-DB41-47DE-A567-A4B9C59E13B5}" type="pres">
      <dgm:prSet presAssocID="{F6B3D628-9D3A-452A-BC6A-1FCA5EA9664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52A7A16-0A06-4D76-B8C0-FEC792D0328B}" srcId="{F6B3D628-9D3A-452A-BC6A-1FCA5EA9664B}" destId="{6A14E9F7-D47B-439C-B16E-97DD72FB13FC}" srcOrd="0" destOrd="0" parTransId="{9751F117-4B3F-49EA-B133-F30B6920DFF1}" sibTransId="{1693D5DF-3A2C-4C7B-B19A-203C4B2196C7}"/>
    <dgm:cxn modelId="{F14E522D-7580-4DA0-97B7-88E138727EF6}" type="presOf" srcId="{6A14E9F7-D47B-439C-B16E-97DD72FB13FC}" destId="{D5212855-DB41-47DE-A567-A4B9C59E13B5}" srcOrd="0" destOrd="0" presId="urn:microsoft.com/office/officeart/2005/8/layout/vList5"/>
    <dgm:cxn modelId="{3B55165E-12E8-4308-A4CF-7B4FA22B05CF}" srcId="{58F8B8B6-43A6-420B-92EA-49C9E6612637}" destId="{F6B3D628-9D3A-452A-BC6A-1FCA5EA9664B}" srcOrd="1" destOrd="0" parTransId="{F108957E-67DB-4CED-8A87-585EB8098C98}" sibTransId="{C8D7BB1C-7B56-4F27-8BEE-C3FA69055A10}"/>
    <dgm:cxn modelId="{119E175F-69CF-4C6E-89C3-2EDD14C1F915}" srcId="{0632DD72-669F-464A-945D-4098FC8979D0}" destId="{C12FB275-91C0-41B4-A9A3-64B87F5A9FB2}" srcOrd="1" destOrd="0" parTransId="{182660A7-5BF1-45D7-850A-4DB3B02FFC46}" sibTransId="{D890506D-9F7D-4FE3-AD20-BF93EDA39633}"/>
    <dgm:cxn modelId="{D04B7C6F-8EC4-4085-9A5C-A70494D44273}" type="presOf" srcId="{0632DD72-669F-464A-945D-4098FC8979D0}" destId="{8ED0E7CB-895F-410A-B114-8852A4502DFB}" srcOrd="0" destOrd="0" presId="urn:microsoft.com/office/officeart/2005/8/layout/vList5"/>
    <dgm:cxn modelId="{6431E373-42FC-4B0E-B39E-5FBEE4CE8322}" type="presOf" srcId="{F6B3D628-9D3A-452A-BC6A-1FCA5EA9664B}" destId="{C2AA08E5-40EC-4CFD-8B1C-9B2AF8743FB1}" srcOrd="0" destOrd="0" presId="urn:microsoft.com/office/officeart/2005/8/layout/vList5"/>
    <dgm:cxn modelId="{8D2D997A-5ABA-4B9D-B037-6AE485CDEB13}" type="presOf" srcId="{2ACF8ECB-F08F-4E12-97E5-0F548C38E598}" destId="{E4E37575-A8DE-4AFB-8463-741A3E9DE287}" srcOrd="0" destOrd="0" presId="urn:microsoft.com/office/officeart/2005/8/layout/vList5"/>
    <dgm:cxn modelId="{B59EC6A4-8A61-4CA7-82BB-3AEE350018E2}" type="presOf" srcId="{58F8B8B6-43A6-420B-92EA-49C9E6612637}" destId="{D8C9DB20-3E30-4B6E-9296-D1B959477C62}" srcOrd="0" destOrd="0" presId="urn:microsoft.com/office/officeart/2005/8/layout/vList5"/>
    <dgm:cxn modelId="{B8682CB4-C7FC-4CDB-AD22-EE7B3F146E55}" srcId="{0632DD72-669F-464A-945D-4098FC8979D0}" destId="{2ACF8ECB-F08F-4E12-97E5-0F548C38E598}" srcOrd="0" destOrd="0" parTransId="{2703F334-02D3-40CC-B2F4-C9E4F6DED9CE}" sibTransId="{C27E0442-1AEF-4678-AB2C-0F2F9DD0FB60}"/>
    <dgm:cxn modelId="{0A9699D1-18D3-4D4C-8C38-66B62FCA31BE}" srcId="{58F8B8B6-43A6-420B-92EA-49C9E6612637}" destId="{0632DD72-669F-464A-945D-4098FC8979D0}" srcOrd="0" destOrd="0" parTransId="{EC83CAA1-2FDC-48A4-8A1B-300A94DE4F75}" sibTransId="{905C6BDC-B87F-4D7C-9C4E-31BCDC41F154}"/>
    <dgm:cxn modelId="{244BFFE8-4ADD-43C5-AB8A-619EABB3A631}" type="presOf" srcId="{C12FB275-91C0-41B4-A9A3-64B87F5A9FB2}" destId="{E4E37575-A8DE-4AFB-8463-741A3E9DE287}" srcOrd="0" destOrd="1" presId="urn:microsoft.com/office/officeart/2005/8/layout/vList5"/>
    <dgm:cxn modelId="{B8767BA7-58D6-4723-A2AF-F1266FAB5A21}" type="presParOf" srcId="{D8C9DB20-3E30-4B6E-9296-D1B959477C62}" destId="{8C48EAE5-9D45-40DB-A7C4-878BE9567B1C}" srcOrd="0" destOrd="0" presId="urn:microsoft.com/office/officeart/2005/8/layout/vList5"/>
    <dgm:cxn modelId="{0A93A980-21CA-400F-8F91-F5238C811855}" type="presParOf" srcId="{8C48EAE5-9D45-40DB-A7C4-878BE9567B1C}" destId="{8ED0E7CB-895F-410A-B114-8852A4502DFB}" srcOrd="0" destOrd="0" presId="urn:microsoft.com/office/officeart/2005/8/layout/vList5"/>
    <dgm:cxn modelId="{DDE2C0E3-3DA5-4FF8-B952-3E51EEEFDED4}" type="presParOf" srcId="{8C48EAE5-9D45-40DB-A7C4-878BE9567B1C}" destId="{E4E37575-A8DE-4AFB-8463-741A3E9DE287}" srcOrd="1" destOrd="0" presId="urn:microsoft.com/office/officeart/2005/8/layout/vList5"/>
    <dgm:cxn modelId="{BAA9D131-CC15-40AE-8F31-575189BFC3CD}" type="presParOf" srcId="{D8C9DB20-3E30-4B6E-9296-D1B959477C62}" destId="{EE85D80C-3DB7-463E-AEB9-CF2F8993E74C}" srcOrd="1" destOrd="0" presId="urn:microsoft.com/office/officeart/2005/8/layout/vList5"/>
    <dgm:cxn modelId="{71C8C168-3A33-46A3-9689-A3730E4BDD99}" type="presParOf" srcId="{D8C9DB20-3E30-4B6E-9296-D1B959477C62}" destId="{5120D668-97EF-4476-99FE-0F03A4BB974A}" srcOrd="2" destOrd="0" presId="urn:microsoft.com/office/officeart/2005/8/layout/vList5"/>
    <dgm:cxn modelId="{619D3E1A-051E-49A4-9A7D-22EB35F3DB5D}" type="presParOf" srcId="{5120D668-97EF-4476-99FE-0F03A4BB974A}" destId="{C2AA08E5-40EC-4CFD-8B1C-9B2AF8743FB1}" srcOrd="0" destOrd="0" presId="urn:microsoft.com/office/officeart/2005/8/layout/vList5"/>
    <dgm:cxn modelId="{7429AA87-49F4-430B-BFFE-FF016186FD31}" type="presParOf" srcId="{5120D668-97EF-4476-99FE-0F03A4BB974A}" destId="{D5212855-DB41-47DE-A567-A4B9C59E13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EEC2618-4273-431E-BB1C-76FFCD93F1C4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C43B9C-7175-423C-8E0D-E49854BCFA6C}">
      <dgm:prSet/>
      <dgm:spPr/>
      <dgm:t>
        <a:bodyPr/>
        <a:lstStyle/>
        <a:p>
          <a:r>
            <a:rPr lang="es-ES" dirty="0"/>
            <a:t>Doble </a:t>
          </a:r>
          <a:r>
            <a:rPr lang="en-US" noProof="0" dirty="0"/>
            <a:t>binding</a:t>
          </a:r>
          <a:r>
            <a:rPr lang="es-ES" dirty="0"/>
            <a:t> (</a:t>
          </a:r>
          <a:r>
            <a:rPr lang="en-US" noProof="0" dirty="0"/>
            <a:t>two-way data binding</a:t>
          </a:r>
          <a:r>
            <a:rPr lang="es-ES" dirty="0"/>
            <a:t>)</a:t>
          </a:r>
          <a:endParaRPr lang="en-US" dirty="0"/>
        </a:p>
      </dgm:t>
    </dgm:pt>
    <dgm:pt modelId="{6AE7EACB-4301-4C08-A66D-11130CCB7A2A}" type="parTrans" cxnId="{49E98322-51E4-4C64-BEE4-7E418A326B93}">
      <dgm:prSet/>
      <dgm:spPr/>
      <dgm:t>
        <a:bodyPr/>
        <a:lstStyle/>
        <a:p>
          <a:endParaRPr lang="en-US"/>
        </a:p>
      </dgm:t>
    </dgm:pt>
    <dgm:pt modelId="{6F1F01CF-89B6-4FD3-81A2-11D90E37A5C0}" type="sibTrans" cxnId="{49E98322-51E4-4C64-BEE4-7E418A326B93}">
      <dgm:prSet/>
      <dgm:spPr/>
      <dgm:t>
        <a:bodyPr/>
        <a:lstStyle/>
        <a:p>
          <a:endParaRPr lang="en-US"/>
        </a:p>
      </dgm:t>
    </dgm:pt>
    <dgm:pt modelId="{617C64CD-1B7E-43B7-AB86-551075E72BF3}">
      <dgm:prSet/>
      <dgm:spPr/>
      <dgm:t>
        <a:bodyPr/>
        <a:lstStyle/>
        <a:p>
          <a:pPr>
            <a:buNone/>
          </a:pPr>
          <a:r>
            <a:rPr lang="bin-NG" noProof="0" dirty="0"/>
            <a:t>v-</a:t>
          </a:r>
          <a:r>
            <a:rPr lang="es-ES" noProof="0" dirty="0" err="1"/>
            <a:t>for</a:t>
          </a:r>
          <a:endParaRPr lang="bin-NG" noProof="0" dirty="0"/>
        </a:p>
      </dgm:t>
    </dgm:pt>
    <dgm:pt modelId="{A790927B-BE0A-4678-82A1-BE35ED9FAEA7}" type="parTrans" cxnId="{AA8A53C2-F1DE-4572-B594-E803352A8B7D}">
      <dgm:prSet/>
      <dgm:spPr/>
      <dgm:t>
        <a:bodyPr/>
        <a:lstStyle/>
        <a:p>
          <a:endParaRPr lang="en-US"/>
        </a:p>
      </dgm:t>
    </dgm:pt>
    <dgm:pt modelId="{403DB621-53B3-454F-9986-5E882123A90F}" type="sibTrans" cxnId="{AA8A53C2-F1DE-4572-B594-E803352A8B7D}">
      <dgm:prSet/>
      <dgm:spPr/>
      <dgm:t>
        <a:bodyPr/>
        <a:lstStyle/>
        <a:p>
          <a:endParaRPr lang="en-US"/>
        </a:p>
      </dgm:t>
    </dgm:pt>
    <dgm:pt modelId="{DE659284-FEBB-441E-8AB1-E5DF4E9267E4}">
      <dgm:prSet/>
      <dgm:spPr/>
      <dgm:t>
        <a:bodyPr/>
        <a:lstStyle/>
        <a:p>
          <a:r>
            <a:rPr lang="es-ES" dirty="0"/>
            <a:t>Condicionales</a:t>
          </a:r>
          <a:endParaRPr lang="en-US" dirty="0"/>
        </a:p>
      </dgm:t>
    </dgm:pt>
    <dgm:pt modelId="{46E2F666-11A3-49DE-B488-C3D63DB41C95}" type="parTrans" cxnId="{4DCFD285-06BE-4A44-9E36-DF34545DAF18}">
      <dgm:prSet/>
      <dgm:spPr/>
      <dgm:t>
        <a:bodyPr/>
        <a:lstStyle/>
        <a:p>
          <a:endParaRPr lang="en-US"/>
        </a:p>
      </dgm:t>
    </dgm:pt>
    <dgm:pt modelId="{AB089F1B-8BDB-4594-8349-6C8796FEA012}" type="sibTrans" cxnId="{4DCFD285-06BE-4A44-9E36-DF34545DAF18}">
      <dgm:prSet/>
      <dgm:spPr/>
      <dgm:t>
        <a:bodyPr/>
        <a:lstStyle/>
        <a:p>
          <a:endParaRPr lang="en-US"/>
        </a:p>
      </dgm:t>
    </dgm:pt>
    <dgm:pt modelId="{E38E658E-FD33-4A87-91D8-F34C5787402B}">
      <dgm:prSet/>
      <dgm:spPr/>
      <dgm:t>
        <a:bodyPr/>
        <a:lstStyle/>
        <a:p>
          <a:pPr>
            <a:buNone/>
          </a:pPr>
          <a:r>
            <a:rPr lang="bin-NG" noProof="0" dirty="0"/>
            <a:t>v-</a:t>
          </a:r>
          <a:r>
            <a:rPr lang="es-ES" noProof="0" dirty="0" err="1"/>
            <a:t>if</a:t>
          </a:r>
          <a:r>
            <a:rPr lang="es-ES" noProof="0" dirty="0"/>
            <a:t> / v-</a:t>
          </a:r>
          <a:r>
            <a:rPr lang="es-ES" noProof="0" dirty="0" err="1"/>
            <a:t>else</a:t>
          </a:r>
          <a:endParaRPr lang="bin-NG" noProof="0" dirty="0"/>
        </a:p>
      </dgm:t>
    </dgm:pt>
    <dgm:pt modelId="{9BA72977-AAAE-4FBB-ACD4-94023A58BFB3}" type="parTrans" cxnId="{4BD41C89-86C4-49C9-B550-5D7ED306DF65}">
      <dgm:prSet/>
      <dgm:spPr/>
      <dgm:t>
        <a:bodyPr/>
        <a:lstStyle/>
        <a:p>
          <a:endParaRPr lang="en-US"/>
        </a:p>
      </dgm:t>
    </dgm:pt>
    <dgm:pt modelId="{CEEBF22B-6BBB-418A-B0B6-4F8247F0BAEC}" type="sibTrans" cxnId="{4BD41C89-86C4-49C9-B550-5D7ED306DF65}">
      <dgm:prSet/>
      <dgm:spPr/>
      <dgm:t>
        <a:bodyPr/>
        <a:lstStyle/>
        <a:p>
          <a:endParaRPr lang="en-US"/>
        </a:p>
      </dgm:t>
    </dgm:pt>
    <dgm:pt modelId="{D177FA37-C639-4B06-9D8A-4CAB1EE4B5A7}">
      <dgm:prSet/>
      <dgm:spPr/>
      <dgm:t>
        <a:bodyPr/>
        <a:lstStyle/>
        <a:p>
          <a:r>
            <a:rPr lang="es-ES" dirty="0"/>
            <a:t>Condicionales</a:t>
          </a:r>
          <a:endParaRPr lang="en-US" dirty="0"/>
        </a:p>
      </dgm:t>
    </dgm:pt>
    <dgm:pt modelId="{D5407FF7-4355-46C7-AF28-95450B13351E}" type="parTrans" cxnId="{F7E071EC-A011-4DE4-8A66-44D9AD142750}">
      <dgm:prSet/>
      <dgm:spPr/>
      <dgm:t>
        <a:bodyPr/>
        <a:lstStyle/>
        <a:p>
          <a:endParaRPr lang="en-US"/>
        </a:p>
      </dgm:t>
    </dgm:pt>
    <dgm:pt modelId="{84C0BEC5-8228-48EB-A96A-990B6E8F6844}" type="sibTrans" cxnId="{F7E071EC-A011-4DE4-8A66-44D9AD142750}">
      <dgm:prSet/>
      <dgm:spPr/>
      <dgm:t>
        <a:bodyPr/>
        <a:lstStyle/>
        <a:p>
          <a:endParaRPr lang="en-US"/>
        </a:p>
      </dgm:t>
    </dgm:pt>
    <dgm:pt modelId="{4BC45303-8888-444F-93FD-7B75A255371A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bin-NG" noProof="0" dirty="0"/>
            <a:t>v-</a:t>
          </a:r>
          <a:r>
            <a:rPr lang="es-ES" noProof="0" dirty="0"/>
            <a:t>show / v-</a:t>
          </a:r>
          <a:r>
            <a:rPr lang="es-ES" noProof="0" dirty="0" err="1"/>
            <a:t>else</a:t>
          </a:r>
          <a:endParaRPr lang="bin-NG" noProof="0" dirty="0"/>
        </a:p>
      </dgm:t>
    </dgm:pt>
    <dgm:pt modelId="{0617CDD6-FA8B-492D-9FDC-95C04266BF7D}" type="parTrans" cxnId="{6A4DD714-C492-43D8-A760-B81AF7E9E7C4}">
      <dgm:prSet/>
      <dgm:spPr/>
      <dgm:t>
        <a:bodyPr/>
        <a:lstStyle/>
        <a:p>
          <a:endParaRPr lang="en-US"/>
        </a:p>
      </dgm:t>
    </dgm:pt>
    <dgm:pt modelId="{190A5F68-3C00-4093-96F9-2E5D40493AB3}" type="sibTrans" cxnId="{6A4DD714-C492-43D8-A760-B81AF7E9E7C4}">
      <dgm:prSet/>
      <dgm:spPr/>
      <dgm:t>
        <a:bodyPr/>
        <a:lstStyle/>
        <a:p>
          <a:endParaRPr lang="en-US"/>
        </a:p>
      </dgm:t>
    </dgm:pt>
    <dgm:pt modelId="{22E41AFA-4596-4F3D-9EA9-A8E400DB46F0}" type="pres">
      <dgm:prSet presAssocID="{8EEC2618-4273-431E-BB1C-76FFCD93F1C4}" presName="Name0" presStyleCnt="0">
        <dgm:presLayoutVars>
          <dgm:dir/>
          <dgm:animLvl val="lvl"/>
          <dgm:resizeHandles val="exact"/>
        </dgm:presLayoutVars>
      </dgm:prSet>
      <dgm:spPr/>
    </dgm:pt>
    <dgm:pt modelId="{8EC7928E-EEDF-414D-9849-C2DA475C9E45}" type="pres">
      <dgm:prSet presAssocID="{64C43B9C-7175-423C-8E0D-E49854BCFA6C}" presName="linNode" presStyleCnt="0"/>
      <dgm:spPr/>
    </dgm:pt>
    <dgm:pt modelId="{915081BC-BF2C-4AE1-A9E7-97FB4F42C7F4}" type="pres">
      <dgm:prSet presAssocID="{64C43B9C-7175-423C-8E0D-E49854BCFA6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7A74C54-765C-4349-B8B8-5A599FDF00F3}" type="pres">
      <dgm:prSet presAssocID="{64C43B9C-7175-423C-8E0D-E49854BCFA6C}" presName="descendantText" presStyleLbl="alignAccFollowNode1" presStyleIdx="0" presStyleCnt="3">
        <dgm:presLayoutVars>
          <dgm:bulletEnabled val="1"/>
        </dgm:presLayoutVars>
      </dgm:prSet>
      <dgm:spPr/>
    </dgm:pt>
    <dgm:pt modelId="{31FAF24A-9CAB-4829-B286-BF987A83E071}" type="pres">
      <dgm:prSet presAssocID="{6F1F01CF-89B6-4FD3-81A2-11D90E37A5C0}" presName="sp" presStyleCnt="0"/>
      <dgm:spPr/>
    </dgm:pt>
    <dgm:pt modelId="{3178A09C-2660-45F9-B1BD-D36F8ED57A33}" type="pres">
      <dgm:prSet presAssocID="{DE659284-FEBB-441E-8AB1-E5DF4E9267E4}" presName="linNode" presStyleCnt="0"/>
      <dgm:spPr/>
    </dgm:pt>
    <dgm:pt modelId="{70162AD4-DB56-41FA-A3F0-F7FA0B3DD57C}" type="pres">
      <dgm:prSet presAssocID="{DE659284-FEBB-441E-8AB1-E5DF4E9267E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9A531A8-AF04-4831-A2C2-47B9ECEBCF5C}" type="pres">
      <dgm:prSet presAssocID="{DE659284-FEBB-441E-8AB1-E5DF4E9267E4}" presName="descendantText" presStyleLbl="alignAccFollowNode1" presStyleIdx="1" presStyleCnt="3">
        <dgm:presLayoutVars>
          <dgm:bulletEnabled val="1"/>
        </dgm:presLayoutVars>
      </dgm:prSet>
      <dgm:spPr/>
    </dgm:pt>
    <dgm:pt modelId="{0EA2B0DC-6900-4CBB-97AB-6D21016474E4}" type="pres">
      <dgm:prSet presAssocID="{AB089F1B-8BDB-4594-8349-6C8796FEA012}" presName="sp" presStyleCnt="0"/>
      <dgm:spPr/>
    </dgm:pt>
    <dgm:pt modelId="{2F0BAFB4-92F7-4851-BD67-E6FA47E769DE}" type="pres">
      <dgm:prSet presAssocID="{D177FA37-C639-4B06-9D8A-4CAB1EE4B5A7}" presName="linNode" presStyleCnt="0"/>
      <dgm:spPr/>
    </dgm:pt>
    <dgm:pt modelId="{5CED5DB3-8C17-45F6-B027-4286ABE04DF2}" type="pres">
      <dgm:prSet presAssocID="{D177FA37-C639-4B06-9D8A-4CAB1EE4B5A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DF1AE6D-D075-4EF6-B27C-5E926227C429}" type="pres">
      <dgm:prSet presAssocID="{D177FA37-C639-4B06-9D8A-4CAB1EE4B5A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A4DD714-C492-43D8-A760-B81AF7E9E7C4}" srcId="{D177FA37-C639-4B06-9D8A-4CAB1EE4B5A7}" destId="{4BC45303-8888-444F-93FD-7B75A255371A}" srcOrd="0" destOrd="0" parTransId="{0617CDD6-FA8B-492D-9FDC-95C04266BF7D}" sibTransId="{190A5F68-3C00-4093-96F9-2E5D40493AB3}"/>
    <dgm:cxn modelId="{49E98322-51E4-4C64-BEE4-7E418A326B93}" srcId="{8EEC2618-4273-431E-BB1C-76FFCD93F1C4}" destId="{64C43B9C-7175-423C-8E0D-E49854BCFA6C}" srcOrd="0" destOrd="0" parTransId="{6AE7EACB-4301-4C08-A66D-11130CCB7A2A}" sibTransId="{6F1F01CF-89B6-4FD3-81A2-11D90E37A5C0}"/>
    <dgm:cxn modelId="{B6BBB023-CE93-4E96-9431-274D44B6FD7F}" type="presOf" srcId="{4BC45303-8888-444F-93FD-7B75A255371A}" destId="{BDF1AE6D-D075-4EF6-B27C-5E926227C429}" srcOrd="0" destOrd="0" presId="urn:microsoft.com/office/officeart/2005/8/layout/vList5"/>
    <dgm:cxn modelId="{20755F3C-BE30-401C-84F9-1342BE2D5481}" type="presOf" srcId="{E38E658E-FD33-4A87-91D8-F34C5787402B}" destId="{79A531A8-AF04-4831-A2C2-47B9ECEBCF5C}" srcOrd="0" destOrd="0" presId="urn:microsoft.com/office/officeart/2005/8/layout/vList5"/>
    <dgm:cxn modelId="{04019356-68C0-48C9-9320-BEDEBFFAFC15}" type="presOf" srcId="{DE659284-FEBB-441E-8AB1-E5DF4E9267E4}" destId="{70162AD4-DB56-41FA-A3F0-F7FA0B3DD57C}" srcOrd="0" destOrd="0" presId="urn:microsoft.com/office/officeart/2005/8/layout/vList5"/>
    <dgm:cxn modelId="{4DCFD285-06BE-4A44-9E36-DF34545DAF18}" srcId="{8EEC2618-4273-431E-BB1C-76FFCD93F1C4}" destId="{DE659284-FEBB-441E-8AB1-E5DF4E9267E4}" srcOrd="1" destOrd="0" parTransId="{46E2F666-11A3-49DE-B488-C3D63DB41C95}" sibTransId="{AB089F1B-8BDB-4594-8349-6C8796FEA012}"/>
    <dgm:cxn modelId="{7B633F88-C678-47E8-909D-3B505EA65870}" type="presOf" srcId="{D177FA37-C639-4B06-9D8A-4CAB1EE4B5A7}" destId="{5CED5DB3-8C17-45F6-B027-4286ABE04DF2}" srcOrd="0" destOrd="0" presId="urn:microsoft.com/office/officeart/2005/8/layout/vList5"/>
    <dgm:cxn modelId="{4BD41C89-86C4-49C9-B550-5D7ED306DF65}" srcId="{DE659284-FEBB-441E-8AB1-E5DF4E9267E4}" destId="{E38E658E-FD33-4A87-91D8-F34C5787402B}" srcOrd="0" destOrd="0" parTransId="{9BA72977-AAAE-4FBB-ACD4-94023A58BFB3}" sibTransId="{CEEBF22B-6BBB-418A-B0B6-4F8247F0BAEC}"/>
    <dgm:cxn modelId="{954E5889-0D8D-4A9F-80C5-A67CB2DF4908}" type="presOf" srcId="{617C64CD-1B7E-43B7-AB86-551075E72BF3}" destId="{27A74C54-765C-4349-B8B8-5A599FDF00F3}" srcOrd="0" destOrd="0" presId="urn:microsoft.com/office/officeart/2005/8/layout/vList5"/>
    <dgm:cxn modelId="{72C62C8B-7970-4872-AF80-0F75957603B5}" type="presOf" srcId="{8EEC2618-4273-431E-BB1C-76FFCD93F1C4}" destId="{22E41AFA-4596-4F3D-9EA9-A8E400DB46F0}" srcOrd="0" destOrd="0" presId="urn:microsoft.com/office/officeart/2005/8/layout/vList5"/>
    <dgm:cxn modelId="{21305DAF-3A97-4E2D-A4CA-95C2740182FC}" type="presOf" srcId="{64C43B9C-7175-423C-8E0D-E49854BCFA6C}" destId="{915081BC-BF2C-4AE1-A9E7-97FB4F42C7F4}" srcOrd="0" destOrd="0" presId="urn:microsoft.com/office/officeart/2005/8/layout/vList5"/>
    <dgm:cxn modelId="{AA8A53C2-F1DE-4572-B594-E803352A8B7D}" srcId="{64C43B9C-7175-423C-8E0D-E49854BCFA6C}" destId="{617C64CD-1B7E-43B7-AB86-551075E72BF3}" srcOrd="0" destOrd="0" parTransId="{A790927B-BE0A-4678-82A1-BE35ED9FAEA7}" sibTransId="{403DB621-53B3-454F-9986-5E882123A90F}"/>
    <dgm:cxn modelId="{F7E071EC-A011-4DE4-8A66-44D9AD142750}" srcId="{8EEC2618-4273-431E-BB1C-76FFCD93F1C4}" destId="{D177FA37-C639-4B06-9D8A-4CAB1EE4B5A7}" srcOrd="2" destOrd="0" parTransId="{D5407FF7-4355-46C7-AF28-95450B13351E}" sibTransId="{84C0BEC5-8228-48EB-A96A-990B6E8F6844}"/>
    <dgm:cxn modelId="{C7CC0B17-399E-4D5A-A202-24CB4508CE4B}" type="presParOf" srcId="{22E41AFA-4596-4F3D-9EA9-A8E400DB46F0}" destId="{8EC7928E-EEDF-414D-9849-C2DA475C9E45}" srcOrd="0" destOrd="0" presId="urn:microsoft.com/office/officeart/2005/8/layout/vList5"/>
    <dgm:cxn modelId="{ECCD91F5-E387-41DE-A5CB-06B2EBFD2282}" type="presParOf" srcId="{8EC7928E-EEDF-414D-9849-C2DA475C9E45}" destId="{915081BC-BF2C-4AE1-A9E7-97FB4F42C7F4}" srcOrd="0" destOrd="0" presId="urn:microsoft.com/office/officeart/2005/8/layout/vList5"/>
    <dgm:cxn modelId="{22C1C0EC-63A2-405D-8E6E-8D11EF0E25AA}" type="presParOf" srcId="{8EC7928E-EEDF-414D-9849-C2DA475C9E45}" destId="{27A74C54-765C-4349-B8B8-5A599FDF00F3}" srcOrd="1" destOrd="0" presId="urn:microsoft.com/office/officeart/2005/8/layout/vList5"/>
    <dgm:cxn modelId="{EFDF42FB-2E33-4905-9E6C-56FA346B1A92}" type="presParOf" srcId="{22E41AFA-4596-4F3D-9EA9-A8E400DB46F0}" destId="{31FAF24A-9CAB-4829-B286-BF987A83E071}" srcOrd="1" destOrd="0" presId="urn:microsoft.com/office/officeart/2005/8/layout/vList5"/>
    <dgm:cxn modelId="{9C9BEA43-B3E0-45A8-BB10-7AB594FFEDE6}" type="presParOf" srcId="{22E41AFA-4596-4F3D-9EA9-A8E400DB46F0}" destId="{3178A09C-2660-45F9-B1BD-D36F8ED57A33}" srcOrd="2" destOrd="0" presId="urn:microsoft.com/office/officeart/2005/8/layout/vList5"/>
    <dgm:cxn modelId="{C360DDFB-EC73-4E29-91DC-CF8F6C9829B6}" type="presParOf" srcId="{3178A09C-2660-45F9-B1BD-D36F8ED57A33}" destId="{70162AD4-DB56-41FA-A3F0-F7FA0B3DD57C}" srcOrd="0" destOrd="0" presId="urn:microsoft.com/office/officeart/2005/8/layout/vList5"/>
    <dgm:cxn modelId="{3C8A445C-D942-433D-99CB-199FF9FC4655}" type="presParOf" srcId="{3178A09C-2660-45F9-B1BD-D36F8ED57A33}" destId="{79A531A8-AF04-4831-A2C2-47B9ECEBCF5C}" srcOrd="1" destOrd="0" presId="urn:microsoft.com/office/officeart/2005/8/layout/vList5"/>
    <dgm:cxn modelId="{92E39DC7-B294-413E-AF25-741B83A65E73}" type="presParOf" srcId="{22E41AFA-4596-4F3D-9EA9-A8E400DB46F0}" destId="{0EA2B0DC-6900-4CBB-97AB-6D21016474E4}" srcOrd="3" destOrd="0" presId="urn:microsoft.com/office/officeart/2005/8/layout/vList5"/>
    <dgm:cxn modelId="{183D06D1-2034-4FB7-9EC5-450221B26B2E}" type="presParOf" srcId="{22E41AFA-4596-4F3D-9EA9-A8E400DB46F0}" destId="{2F0BAFB4-92F7-4851-BD67-E6FA47E769DE}" srcOrd="4" destOrd="0" presId="urn:microsoft.com/office/officeart/2005/8/layout/vList5"/>
    <dgm:cxn modelId="{5C0BE79E-5492-488E-A1C7-9387339A7978}" type="presParOf" srcId="{2F0BAFB4-92F7-4851-BD67-E6FA47E769DE}" destId="{5CED5DB3-8C17-45F6-B027-4286ABE04DF2}" srcOrd="0" destOrd="0" presId="urn:microsoft.com/office/officeart/2005/8/layout/vList5"/>
    <dgm:cxn modelId="{E3C4E831-BE04-4C98-89F2-B2335867D7EE}" type="presParOf" srcId="{2F0BAFB4-92F7-4851-BD67-E6FA47E769DE}" destId="{BDF1AE6D-D075-4EF6-B27C-5E926227C4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6E699-67DF-4A1A-BC40-7A87B9EC14C5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77D06-7C2E-4516-8DB2-3059579E6ABC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FB14E-9623-4E65-A77C-400FFDF0807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Navegador: Chrome</a:t>
          </a:r>
          <a:endParaRPr lang="en-US" sz="1700" kern="1200" dirty="0"/>
        </a:p>
      </dsp:txBody>
      <dsp:txXfrm>
        <a:off x="1429899" y="2442"/>
        <a:ext cx="5083704" cy="1238008"/>
      </dsp:txXfrm>
    </dsp:sp>
    <dsp:sp modelId="{4C17B56E-82BD-4B22-B776-9CD38BDE2CBF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26E0F-1F40-441E-8DFA-00C9C82E33C6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5614E-C0D3-48A0-935E-BF24DA5FAB0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Editor de código: </a:t>
          </a:r>
          <a:r>
            <a:rPr lang="en-US" sz="1700" kern="1200" noProof="0" dirty="0"/>
            <a:t>Visual Studio Code</a:t>
          </a:r>
          <a:br>
            <a:rPr lang="es-ES" sz="1700" kern="1200" dirty="0"/>
          </a:br>
          <a:r>
            <a:rPr lang="es-ES" sz="1700" kern="1200" dirty="0">
              <a:hlinkClick xmlns:r="http://schemas.openxmlformats.org/officeDocument/2006/relationships" r:id="rId5"/>
            </a:rPr>
            <a:t>https://code.visualstudio.com/</a:t>
          </a:r>
          <a:endParaRPr lang="en-US" sz="1700" kern="1200" dirty="0"/>
        </a:p>
      </dsp:txBody>
      <dsp:txXfrm>
        <a:off x="1429899" y="1549953"/>
        <a:ext cx="5083704" cy="1238008"/>
      </dsp:txXfrm>
    </dsp:sp>
    <dsp:sp modelId="{8DABD8D2-5F13-4603-9287-0DE478C9D129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1552C-4718-4059-B21F-CB4542D5659E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5E350-3275-4EFA-B831-00A95316542E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Node.js y el gestor de paquetes npm</a:t>
          </a:r>
          <a:br>
            <a:rPr lang="es-ES" sz="1700" kern="1200" dirty="0"/>
          </a:br>
          <a:r>
            <a:rPr lang="es-ES" sz="1700" kern="1200" dirty="0">
              <a:hlinkClick xmlns:r="http://schemas.openxmlformats.org/officeDocument/2006/relationships" r:id="rId8"/>
            </a:rPr>
            <a:t>https://nodejs.org/es/</a:t>
          </a:r>
          <a:endParaRPr lang="en-US" sz="1700" kern="1200" dirty="0"/>
        </a:p>
      </dsp:txBody>
      <dsp:txXfrm>
        <a:off x="1429899" y="3097464"/>
        <a:ext cx="5083704" cy="1238008"/>
      </dsp:txXfrm>
    </dsp:sp>
    <dsp:sp modelId="{8A28EBE0-36C9-4A10-AA02-3FC028A29E68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764D0-D49E-49E6-9351-D0BFFC2196C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FE8BF-85E7-4879-BAE1-D474AD2353F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Git y una cuenta en un hosting de repositorios (GitHub)</a:t>
          </a:r>
          <a:br>
            <a:rPr lang="es-ES" sz="1700" kern="1200" dirty="0"/>
          </a:br>
          <a:r>
            <a:rPr lang="es-ES" sz="1700" kern="1200" dirty="0">
              <a:hlinkClick xmlns:r="http://schemas.openxmlformats.org/officeDocument/2006/relationships" r:id="rId11"/>
            </a:rPr>
            <a:t>https://git-scm.com/</a:t>
          </a:r>
          <a:br>
            <a:rPr lang="es-ES" sz="1700" kern="1200" dirty="0"/>
          </a:br>
          <a:r>
            <a:rPr lang="es-ES" sz="1700" kern="1200" dirty="0">
              <a:hlinkClick xmlns:r="http://schemas.openxmlformats.org/officeDocument/2006/relationships" r:id="rId12"/>
            </a:rPr>
            <a:t>https://github.com/</a:t>
          </a:r>
          <a:endParaRPr lang="en-US" sz="1700" kern="1200" dirty="0"/>
        </a:p>
      </dsp:txBody>
      <dsp:txXfrm>
        <a:off x="1429899" y="4644974"/>
        <a:ext cx="5083704" cy="1238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E01E-0477-4992-956C-EC4634E32779}">
      <dsp:nvSpPr>
        <dsp:cNvPr id="0" name=""/>
        <dsp:cNvSpPr/>
      </dsp:nvSpPr>
      <dsp:spPr>
        <a:xfrm>
          <a:off x="0" y="162452"/>
          <a:ext cx="6513603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Se invocan como propiedades</a:t>
          </a:r>
          <a:endParaRPr lang="en-US" sz="2200" kern="1200" dirty="0"/>
        </a:p>
      </dsp:txBody>
      <dsp:txXfrm>
        <a:off x="42663" y="205115"/>
        <a:ext cx="6428277" cy="788627"/>
      </dsp:txXfrm>
    </dsp:sp>
    <dsp:sp modelId="{8B0A0C9A-F43A-47CD-909E-2472B869F30A}">
      <dsp:nvSpPr>
        <dsp:cNvPr id="0" name=""/>
        <dsp:cNvSpPr/>
      </dsp:nvSpPr>
      <dsp:spPr>
        <a:xfrm>
          <a:off x="0" y="1099766"/>
          <a:ext cx="6513603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Realmente son métodos que se ejecutan</a:t>
          </a:r>
          <a:endParaRPr lang="en-US" sz="2200" kern="1200" dirty="0"/>
        </a:p>
      </dsp:txBody>
      <dsp:txXfrm>
        <a:off x="42663" y="1142429"/>
        <a:ext cx="6428277" cy="788627"/>
      </dsp:txXfrm>
    </dsp:sp>
    <dsp:sp modelId="{3C794F7D-7E00-4CAB-9C4B-045AB946C9BC}">
      <dsp:nvSpPr>
        <dsp:cNvPr id="0" name=""/>
        <dsp:cNvSpPr/>
      </dsp:nvSpPr>
      <dsp:spPr>
        <a:xfrm>
          <a:off x="0" y="2037079"/>
          <a:ext cx="6513603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Corresponden a los </a:t>
          </a:r>
          <a:r>
            <a:rPr lang="en-GB" sz="2200" kern="1200" dirty="0"/>
            <a:t>getter/setters (Accessors) </a:t>
          </a:r>
          <a:r>
            <a:rPr lang="es-ES" sz="2200" kern="1200" dirty="0"/>
            <a:t>de ES5</a:t>
          </a:r>
          <a:br>
            <a:rPr lang="es-ES" sz="2200" kern="1200" dirty="0"/>
          </a:br>
          <a:endParaRPr lang="en-US" sz="2200" kern="1200" dirty="0"/>
        </a:p>
      </dsp:txBody>
      <dsp:txXfrm>
        <a:off x="42663" y="2079742"/>
        <a:ext cx="6428277" cy="788627"/>
      </dsp:txXfrm>
    </dsp:sp>
    <dsp:sp modelId="{83AA767D-3E2B-49AB-965C-468F150237D5}">
      <dsp:nvSpPr>
        <dsp:cNvPr id="0" name=""/>
        <dsp:cNvSpPr/>
      </dsp:nvSpPr>
      <dsp:spPr>
        <a:xfrm>
          <a:off x="0" y="2974393"/>
          <a:ext cx="6513603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Sustituyen el uso de expresiones en la interpolación</a:t>
          </a:r>
          <a:endParaRPr lang="en-US" sz="2200" kern="1200" dirty="0"/>
        </a:p>
      </dsp:txBody>
      <dsp:txXfrm>
        <a:off x="42663" y="3017056"/>
        <a:ext cx="6428277" cy="788627"/>
      </dsp:txXfrm>
    </dsp:sp>
    <dsp:sp modelId="{3E204A86-37A2-48ED-9B49-ACD35E0CF6F5}">
      <dsp:nvSpPr>
        <dsp:cNvPr id="0" name=""/>
        <dsp:cNvSpPr/>
      </dsp:nvSpPr>
      <dsp:spPr>
        <a:xfrm>
          <a:off x="0" y="3911706"/>
          <a:ext cx="6513603" cy="8739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Permiten mantener la lógica en el controlador en lugar de ejecutarla en la vista</a:t>
          </a:r>
          <a:endParaRPr lang="en-US" sz="2200" kern="1200" dirty="0"/>
        </a:p>
      </dsp:txBody>
      <dsp:txXfrm>
        <a:off x="42663" y="3954369"/>
        <a:ext cx="6428277" cy="788627"/>
      </dsp:txXfrm>
    </dsp:sp>
    <dsp:sp modelId="{A61F0B9E-278C-42FD-84D0-7DDCA66CB523}">
      <dsp:nvSpPr>
        <dsp:cNvPr id="0" name=""/>
        <dsp:cNvSpPr/>
      </dsp:nvSpPr>
      <dsp:spPr>
        <a:xfrm>
          <a:off x="0" y="4849019"/>
          <a:ext cx="6513603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noProof="0" dirty="0"/>
            <a:t>Son reactivas solo en la medida en que lo sean los elementos implicados en el cálculo</a:t>
          </a:r>
        </a:p>
      </dsp:txBody>
      <dsp:txXfrm>
        <a:off x="42663" y="4891682"/>
        <a:ext cx="6428277" cy="7886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15301-7ADC-4C8B-898B-3F1F9E2AA139}">
      <dsp:nvSpPr>
        <dsp:cNvPr id="0" name=""/>
        <dsp:cNvSpPr/>
      </dsp:nvSpPr>
      <dsp:spPr>
        <a:xfrm>
          <a:off x="0" y="467127"/>
          <a:ext cx="6513603" cy="15947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Otra alternativa a la falta de reactividad de las propiedades computadas son los </a:t>
          </a:r>
          <a:r>
            <a:rPr lang="en-US" sz="2900" kern="1200" noProof="0" dirty="0"/>
            <a:t>watchers</a:t>
          </a:r>
        </a:p>
      </dsp:txBody>
      <dsp:txXfrm>
        <a:off x="77847" y="544974"/>
        <a:ext cx="6357909" cy="1439016"/>
      </dsp:txXfrm>
    </dsp:sp>
    <dsp:sp modelId="{8E3C07C4-E438-4A15-920B-45BE76EF7967}">
      <dsp:nvSpPr>
        <dsp:cNvPr id="0" name=""/>
        <dsp:cNvSpPr/>
      </dsp:nvSpPr>
      <dsp:spPr>
        <a:xfrm>
          <a:off x="0" y="2145357"/>
          <a:ext cx="6513603" cy="15947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Reaccionan de forma automática a los cambios en las propiedades que utilizan</a:t>
          </a:r>
          <a:endParaRPr lang="en-US" sz="2900" kern="1200" dirty="0"/>
        </a:p>
      </dsp:txBody>
      <dsp:txXfrm>
        <a:off x="77847" y="2223204"/>
        <a:ext cx="6357909" cy="1439016"/>
      </dsp:txXfrm>
    </dsp:sp>
    <dsp:sp modelId="{80A6EC51-EFEC-4A20-80BD-2695B6A15CA2}">
      <dsp:nvSpPr>
        <dsp:cNvPr id="0" name=""/>
        <dsp:cNvSpPr/>
      </dsp:nvSpPr>
      <dsp:spPr>
        <a:xfrm>
          <a:off x="0" y="3823588"/>
          <a:ext cx="6513603" cy="15947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Son especialmente útiles en operaciones que cambian los datos de forma asíncrona o consumiendo mucho tiempo</a:t>
          </a:r>
          <a:endParaRPr lang="en-US" sz="2900" kern="1200" dirty="0"/>
        </a:p>
      </dsp:txBody>
      <dsp:txXfrm>
        <a:off x="77847" y="3901435"/>
        <a:ext cx="6357909" cy="14390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BE503-8EB1-451A-A4B6-45A559D008FE}">
      <dsp:nvSpPr>
        <dsp:cNvPr id="0" name=""/>
        <dsp:cNvSpPr/>
      </dsp:nvSpPr>
      <dsp:spPr>
        <a:xfrm>
          <a:off x="0" y="737127"/>
          <a:ext cx="6513603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Son creados por los desarrolladores para dar formato a los textos en las vistas</a:t>
          </a:r>
          <a:endParaRPr lang="en-US" sz="2300" kern="1200" dirty="0"/>
        </a:p>
      </dsp:txBody>
      <dsp:txXfrm>
        <a:off x="44664" y="781791"/>
        <a:ext cx="6424275" cy="825612"/>
      </dsp:txXfrm>
    </dsp:sp>
    <dsp:sp modelId="{EED0B830-33D2-4F10-9F71-91BB0EAFDC4B}">
      <dsp:nvSpPr>
        <dsp:cNvPr id="0" name=""/>
        <dsp:cNvSpPr/>
      </dsp:nvSpPr>
      <dsp:spPr>
        <a:xfrm>
          <a:off x="0" y="1718308"/>
          <a:ext cx="6513603" cy="9149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Se pueden usar en las interpolaciones {{}} o con v-</a:t>
          </a:r>
          <a:r>
            <a:rPr lang="en-US" sz="2300" kern="1200" noProof="0" dirty="0"/>
            <a:t>bind</a:t>
          </a:r>
        </a:p>
      </dsp:txBody>
      <dsp:txXfrm>
        <a:off x="44664" y="1762972"/>
        <a:ext cx="6424275" cy="825612"/>
      </dsp:txXfrm>
    </dsp:sp>
    <dsp:sp modelId="{9E471140-D914-4D4A-9DB0-10FB78A5426A}">
      <dsp:nvSpPr>
        <dsp:cNvPr id="0" name=""/>
        <dsp:cNvSpPr/>
      </dsp:nvSpPr>
      <dsp:spPr>
        <a:xfrm>
          <a:off x="0" y="2699487"/>
          <a:ext cx="6513603" cy="9149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Se emplea el símbolo “pipe” |  para invocarlos</a:t>
          </a:r>
          <a:endParaRPr lang="en-US" sz="2300" kern="1200" dirty="0"/>
        </a:p>
      </dsp:txBody>
      <dsp:txXfrm>
        <a:off x="44664" y="2744151"/>
        <a:ext cx="6424275" cy="825612"/>
      </dsp:txXfrm>
    </dsp:sp>
    <dsp:sp modelId="{188ECF48-721A-4849-BF90-12599243D725}">
      <dsp:nvSpPr>
        <dsp:cNvPr id="0" name=""/>
        <dsp:cNvSpPr/>
      </dsp:nvSpPr>
      <dsp:spPr>
        <a:xfrm>
          <a:off x="0" y="3614428"/>
          <a:ext cx="6513603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bin-NG" sz="1800" kern="1200" noProof="0" dirty="0"/>
            <a:t>{{ msg | capitalizar}}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bin-NG" sz="1800" kern="1200" noProof="0" dirty="0"/>
            <a:t>&lt;div v-bind:id="rawId | formatId"&gt;&lt;/div</a:t>
          </a:r>
          <a:r>
            <a:rPr lang="es-ES" sz="1800" kern="1200" dirty="0"/>
            <a:t>&gt;</a:t>
          </a:r>
          <a:endParaRPr lang="en-US" sz="1800" kern="1200" dirty="0"/>
        </a:p>
      </dsp:txBody>
      <dsp:txXfrm>
        <a:off x="0" y="3614428"/>
        <a:ext cx="6513603" cy="618930"/>
      </dsp:txXfrm>
    </dsp:sp>
    <dsp:sp modelId="{1D08ED31-36F6-4ABA-A996-7A88A246F120}">
      <dsp:nvSpPr>
        <dsp:cNvPr id="0" name=""/>
        <dsp:cNvSpPr/>
      </dsp:nvSpPr>
      <dsp:spPr>
        <a:xfrm>
          <a:off x="0" y="4233358"/>
          <a:ext cx="6513603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Su código es simplemente una función que recibe un valor como parámetro y lo devuelve modificado</a:t>
          </a:r>
          <a:endParaRPr lang="en-US" sz="2300" kern="1200" dirty="0"/>
        </a:p>
      </dsp:txBody>
      <dsp:txXfrm>
        <a:off x="44664" y="4278022"/>
        <a:ext cx="6424275" cy="8256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8B2F2-06B0-4859-93F3-5F58A2749B16}">
      <dsp:nvSpPr>
        <dsp:cNvPr id="0" name=""/>
        <dsp:cNvSpPr/>
      </dsp:nvSpPr>
      <dsp:spPr>
        <a:xfrm>
          <a:off x="528966" y="426817"/>
          <a:ext cx="1510523" cy="1187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AAE3C-97E5-414B-B76B-8954D50B2C93}">
      <dsp:nvSpPr>
        <dsp:cNvPr id="0" name=""/>
        <dsp:cNvSpPr/>
      </dsp:nvSpPr>
      <dsp:spPr>
        <a:xfrm>
          <a:off x="528966" y="1748902"/>
          <a:ext cx="4315781" cy="508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 dirty="0"/>
            <a:t>Estilos en línea. El atributo </a:t>
          </a:r>
          <a:r>
            <a:rPr lang="en-GB" sz="1800" kern="1200" dirty="0"/>
            <a:t>style</a:t>
          </a:r>
          <a:endParaRPr lang="en-US" sz="1800" kern="1200" dirty="0"/>
        </a:p>
      </dsp:txBody>
      <dsp:txXfrm>
        <a:off x="528966" y="1748902"/>
        <a:ext cx="4315781" cy="508829"/>
      </dsp:txXfrm>
    </dsp:sp>
    <dsp:sp modelId="{C5A1D8C7-7E34-402E-B0C8-EE8397A0938E}">
      <dsp:nvSpPr>
        <dsp:cNvPr id="0" name=""/>
        <dsp:cNvSpPr/>
      </dsp:nvSpPr>
      <dsp:spPr>
        <a:xfrm>
          <a:off x="528966" y="2320436"/>
          <a:ext cx="4315781" cy="124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Una mala práctica muy poco recomendable</a:t>
          </a:r>
          <a:endParaRPr lang="en-US" sz="1400" kern="1200" dirty="0"/>
        </a:p>
      </dsp:txBody>
      <dsp:txXfrm>
        <a:off x="528966" y="2320436"/>
        <a:ext cx="4315781" cy="1241650"/>
      </dsp:txXfrm>
    </dsp:sp>
    <dsp:sp modelId="{4DD90BF1-BD95-4830-905B-B68B60E5D064}">
      <dsp:nvSpPr>
        <dsp:cNvPr id="0" name=""/>
        <dsp:cNvSpPr/>
      </dsp:nvSpPr>
      <dsp:spPr>
        <a:xfrm>
          <a:off x="5600009" y="426817"/>
          <a:ext cx="1510523" cy="1187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BFF9D-9A49-44F9-B979-408202399973}">
      <dsp:nvSpPr>
        <dsp:cNvPr id="0" name=""/>
        <dsp:cNvSpPr/>
      </dsp:nvSpPr>
      <dsp:spPr>
        <a:xfrm>
          <a:off x="5600009" y="1748902"/>
          <a:ext cx="4315781" cy="508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 dirty="0"/>
            <a:t>Estilos en bloques. Las etiquetas </a:t>
          </a:r>
          <a:r>
            <a:rPr lang="en-GB" sz="1800" kern="1200" dirty="0"/>
            <a:t>link</a:t>
          </a:r>
          <a:r>
            <a:rPr lang="es-ES" sz="1800" kern="1200" dirty="0"/>
            <a:t> y </a:t>
          </a:r>
          <a:r>
            <a:rPr lang="en-GB" sz="1800" kern="1200" dirty="0"/>
            <a:t>style</a:t>
          </a:r>
          <a:endParaRPr lang="en-US" sz="1800" kern="1200" dirty="0"/>
        </a:p>
      </dsp:txBody>
      <dsp:txXfrm>
        <a:off x="5600009" y="1748902"/>
        <a:ext cx="4315781" cy="508829"/>
      </dsp:txXfrm>
    </dsp:sp>
    <dsp:sp modelId="{E5D5384C-05A1-4D5A-AB2D-449C852E7E14}">
      <dsp:nvSpPr>
        <dsp:cNvPr id="0" name=""/>
        <dsp:cNvSpPr/>
      </dsp:nvSpPr>
      <dsp:spPr>
        <a:xfrm>
          <a:off x="5600009" y="2320436"/>
          <a:ext cx="4315781" cy="124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Ninguna diferencia importante entre ambos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Se utilizan selectores para acceder a los elementos del DOM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El más habitual se basa en el atributo </a:t>
          </a:r>
          <a:r>
            <a:rPr lang="en-GB" sz="1400" kern="1200" dirty="0"/>
            <a:t>class</a:t>
          </a:r>
          <a:r>
            <a:rPr lang="es-ES" sz="1400" kern="1200" dirty="0"/>
            <a:t> de HTML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Es mala práctica emplear el atributo id,  que se reserva</a:t>
          </a:r>
          <a:br>
            <a:rPr lang="es-ES" sz="1400" kern="1200" dirty="0"/>
          </a:br>
          <a:r>
            <a:rPr lang="es-ES" sz="1400" kern="1200" dirty="0"/>
            <a:t>para la navegación y </a:t>
          </a:r>
          <a:br>
            <a:rPr lang="es-ES" sz="1400" kern="1200" dirty="0"/>
          </a:br>
          <a:r>
            <a:rPr lang="es-ES" sz="1400" kern="1200" dirty="0"/>
            <a:t>la creación de referencias a los nodos del DOM en JS </a:t>
          </a:r>
          <a:endParaRPr lang="en-US" sz="1400" kern="1200" dirty="0"/>
        </a:p>
      </dsp:txBody>
      <dsp:txXfrm>
        <a:off x="5600009" y="2320436"/>
        <a:ext cx="4315781" cy="12416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8888A-B120-416C-8659-E369DC24E60A}">
      <dsp:nvSpPr>
        <dsp:cNvPr id="0" name=""/>
        <dsp:cNvSpPr/>
      </dsp:nvSpPr>
      <dsp:spPr>
        <a:xfrm>
          <a:off x="0" y="143353"/>
          <a:ext cx="6513603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Bootstrap Vue</a:t>
          </a:r>
          <a:endParaRPr lang="en-US" sz="2700" kern="1200" dirty="0"/>
        </a:p>
      </dsp:txBody>
      <dsp:txXfrm>
        <a:off x="31613" y="174966"/>
        <a:ext cx="6450377" cy="584369"/>
      </dsp:txXfrm>
    </dsp:sp>
    <dsp:sp modelId="{EDA29F5F-CAF9-4010-98AF-936773033018}">
      <dsp:nvSpPr>
        <dsp:cNvPr id="0" name=""/>
        <dsp:cNvSpPr/>
      </dsp:nvSpPr>
      <dsp:spPr>
        <a:xfrm>
          <a:off x="0" y="790948"/>
          <a:ext cx="6513603" cy="290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>
              <a:hlinkClick xmlns:r="http://schemas.openxmlformats.org/officeDocument/2006/relationships" r:id="rId1"/>
            </a:rPr>
            <a:t>https://bootstrap-vue.js.org/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/>
            <a:t>Elementos de CSS basados en display Flex + Bootstrap</a:t>
          </a:r>
          <a:br>
            <a:rPr lang="es-ES" sz="2100" kern="1200" dirty="0"/>
          </a:br>
          <a:r>
            <a:rPr lang="es-ES" sz="2100" kern="1200" dirty="0"/>
            <a:t>(</a:t>
          </a:r>
          <a:r>
            <a:rPr lang="es-ES" sz="2100" kern="1200" dirty="0">
              <a:hlinkClick xmlns:r="http://schemas.openxmlformats.org/officeDocument/2006/relationships" r:id="rId2"/>
            </a:rPr>
            <a:t>https://getbootstrap.com/docs/4.0/getting-started/introduction/</a:t>
          </a:r>
          <a:r>
            <a:rPr lang="es-ES" sz="2100" kern="1200" dirty="0"/>
            <a:t>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/>
            <a:t>Componentes hechos con Vue</a:t>
          </a:r>
          <a:br>
            <a:rPr lang="es-ES" sz="2100" kern="1200" dirty="0"/>
          </a:br>
          <a:r>
            <a:rPr lang="es-ES" sz="2100" kern="1200" dirty="0"/>
            <a:t>(sustituyen los “componentes” de JS basados en Jquery de Bootstrap)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/>
            <a:t>Dependencia a otras librerías como Popper.js y </a:t>
          </a:r>
          <a:r>
            <a:rPr lang="bin-NG" sz="2100" kern="1200" noProof="0" dirty="0"/>
            <a:t>PortalVue</a:t>
          </a:r>
        </a:p>
      </dsp:txBody>
      <dsp:txXfrm>
        <a:off x="0" y="790948"/>
        <a:ext cx="6513603" cy="2906280"/>
      </dsp:txXfrm>
    </dsp:sp>
    <dsp:sp modelId="{919DEA39-38C1-4006-8B6C-AC9AFD4A5FE7}">
      <dsp:nvSpPr>
        <dsp:cNvPr id="0" name=""/>
        <dsp:cNvSpPr/>
      </dsp:nvSpPr>
      <dsp:spPr>
        <a:xfrm>
          <a:off x="0" y="3697228"/>
          <a:ext cx="6513603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2700" kern="1200" noProof="0" dirty="0"/>
            <a:t>Vuetify</a:t>
          </a:r>
        </a:p>
      </dsp:txBody>
      <dsp:txXfrm>
        <a:off x="31613" y="3728841"/>
        <a:ext cx="6450377" cy="584369"/>
      </dsp:txXfrm>
    </dsp:sp>
    <dsp:sp modelId="{91487AFB-E7DB-424C-826E-DC405A7C0738}">
      <dsp:nvSpPr>
        <dsp:cNvPr id="0" name=""/>
        <dsp:cNvSpPr/>
      </dsp:nvSpPr>
      <dsp:spPr>
        <a:xfrm>
          <a:off x="0" y="4344823"/>
          <a:ext cx="6513603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>
              <a:hlinkClick xmlns:r="http://schemas.openxmlformats.org/officeDocument/2006/relationships" r:id="rId3"/>
            </a:rPr>
            <a:t>https://vuetifyjs.com/en/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/>
            <a:t>Elementos de CSS basados en Flex + </a:t>
          </a:r>
          <a:r>
            <a:rPr lang="en-US" sz="2100" kern="1200" noProof="0" dirty="0"/>
            <a:t>Material Design </a:t>
          </a:r>
          <a:br>
            <a:rPr lang="es-ES" sz="2100" kern="1200" dirty="0"/>
          </a:br>
          <a:r>
            <a:rPr lang="es-ES" sz="2100" kern="1200" dirty="0"/>
            <a:t>(</a:t>
          </a:r>
          <a:r>
            <a:rPr lang="es-ES" sz="2100" kern="1200" dirty="0">
              <a:hlinkClick xmlns:r="http://schemas.openxmlformats.org/officeDocument/2006/relationships" r:id="rId4"/>
            </a:rPr>
            <a:t>https://material.io/design/</a:t>
          </a:r>
          <a:r>
            <a:rPr lang="es-ES" sz="2100" kern="1200" dirty="0"/>
            <a:t>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100" kern="1200" dirty="0"/>
            <a:t>Componentes hechos con Vue</a:t>
          </a:r>
          <a:endParaRPr lang="en-US" sz="2100" kern="1200" dirty="0"/>
        </a:p>
      </dsp:txBody>
      <dsp:txXfrm>
        <a:off x="0" y="4344823"/>
        <a:ext cx="6513603" cy="13972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F31CF-FF8A-4F21-99EA-D356AD2DE57F}">
      <dsp:nvSpPr>
        <dsp:cNvPr id="0" name=""/>
        <dsp:cNvSpPr/>
      </dsp:nvSpPr>
      <dsp:spPr>
        <a:xfrm>
          <a:off x="0" y="37681"/>
          <a:ext cx="6513603" cy="1398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Font Awesome</a:t>
          </a:r>
          <a:br>
            <a:rPr lang="es-ES" sz="2500" kern="1200" dirty="0"/>
          </a:br>
          <a:r>
            <a:rPr lang="es-ES" sz="2500" kern="1200" dirty="0"/>
            <a:t>(</a:t>
          </a:r>
          <a:r>
            <a:rPr lang="es-ES" sz="2500" kern="1200" dirty="0">
              <a:hlinkClick xmlns:r="http://schemas.openxmlformats.org/officeDocument/2006/relationships" r:id="rId1"/>
            </a:rPr>
            <a:t>https://fontawesome.com/icons/fonticons</a:t>
          </a:r>
          <a:r>
            <a:rPr lang="es-ES" sz="2500" kern="1200" dirty="0"/>
            <a:t>)</a:t>
          </a:r>
          <a:endParaRPr lang="en-US" sz="2500" kern="1200" dirty="0"/>
        </a:p>
      </dsp:txBody>
      <dsp:txXfrm>
        <a:off x="68270" y="105951"/>
        <a:ext cx="6377063" cy="1261975"/>
      </dsp:txXfrm>
    </dsp:sp>
    <dsp:sp modelId="{253E8D16-5644-48D6-8728-BFC7C5C8C864}">
      <dsp:nvSpPr>
        <dsp:cNvPr id="0" name=""/>
        <dsp:cNvSpPr/>
      </dsp:nvSpPr>
      <dsp:spPr>
        <a:xfrm>
          <a:off x="0" y="1508197"/>
          <a:ext cx="6513603" cy="13985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Font Awesome</a:t>
          </a:r>
          <a:r>
            <a:rPr lang="es-ES" sz="2500" kern="1200" dirty="0"/>
            <a:t> Vue </a:t>
          </a:r>
          <a:r>
            <a:rPr lang="en-US" sz="2500" kern="1200" noProof="0" dirty="0"/>
            <a:t>Components</a:t>
          </a:r>
          <a:r>
            <a:rPr lang="es-ES" sz="2500" kern="1200" dirty="0"/>
            <a:t> </a:t>
          </a:r>
          <a:br>
            <a:rPr lang="es-ES" sz="2500" kern="1200" dirty="0"/>
          </a:br>
          <a:r>
            <a:rPr lang="es-ES" sz="2500" kern="1200" dirty="0"/>
            <a:t>(</a:t>
          </a:r>
          <a:r>
            <a:rPr lang="es-ES" sz="2500" kern="1200" dirty="0">
              <a:hlinkClick xmlns:r="http://schemas.openxmlformats.org/officeDocument/2006/relationships" r:id="rId2"/>
            </a:rPr>
            <a:t>https://fontawesome.com/how-to-use/on-the-web/using-with/vuejs</a:t>
          </a:r>
          <a:r>
            <a:rPr lang="es-ES" sz="2500" kern="1200" dirty="0"/>
            <a:t>)</a:t>
          </a:r>
          <a:endParaRPr lang="en-US" sz="2500" kern="1200" dirty="0"/>
        </a:p>
      </dsp:txBody>
      <dsp:txXfrm>
        <a:off x="68270" y="1576467"/>
        <a:ext cx="6377063" cy="1261975"/>
      </dsp:txXfrm>
    </dsp:sp>
    <dsp:sp modelId="{871ACCC8-2042-47DE-9FB0-16BAA4BBE90A}">
      <dsp:nvSpPr>
        <dsp:cNvPr id="0" name=""/>
        <dsp:cNvSpPr/>
      </dsp:nvSpPr>
      <dsp:spPr>
        <a:xfrm>
          <a:off x="0" y="2978713"/>
          <a:ext cx="6513603" cy="13985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2500" kern="1200" noProof="0" dirty="0"/>
            <a:t>Vuetify Icons </a:t>
          </a:r>
          <a:br>
            <a:rPr lang="es-ES" sz="2500" kern="1200" dirty="0"/>
          </a:br>
          <a:r>
            <a:rPr lang="es-ES" sz="2500" kern="1200" dirty="0"/>
            <a:t>(</a:t>
          </a:r>
          <a:r>
            <a:rPr lang="es-ES" sz="2500" kern="1200" dirty="0">
              <a:hlinkClick xmlns:r="http://schemas.openxmlformats.org/officeDocument/2006/relationships" r:id="rId3"/>
            </a:rPr>
            <a:t>https://vuetifyjs.com/en/customization/icons/</a:t>
          </a:r>
          <a:r>
            <a:rPr lang="es-ES" sz="2500" kern="1200" dirty="0"/>
            <a:t>)</a:t>
          </a:r>
          <a:endParaRPr lang="en-US" sz="2500" kern="1200" dirty="0"/>
        </a:p>
      </dsp:txBody>
      <dsp:txXfrm>
        <a:off x="68270" y="3046983"/>
        <a:ext cx="6377063" cy="1261975"/>
      </dsp:txXfrm>
    </dsp:sp>
    <dsp:sp modelId="{86614BF3-EBDF-4F84-A910-A40628B9E9B8}">
      <dsp:nvSpPr>
        <dsp:cNvPr id="0" name=""/>
        <dsp:cNvSpPr/>
      </dsp:nvSpPr>
      <dsp:spPr>
        <a:xfrm>
          <a:off x="0" y="4449228"/>
          <a:ext cx="6513603" cy="13985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Icon Moon</a:t>
          </a:r>
          <a:br>
            <a:rPr lang="es-ES" sz="2500" kern="1200" dirty="0"/>
          </a:br>
          <a:r>
            <a:rPr lang="es-ES" sz="2500" kern="1200" dirty="0"/>
            <a:t>(</a:t>
          </a:r>
          <a:r>
            <a:rPr lang="es-ES" sz="2500" kern="1200" dirty="0">
              <a:hlinkClick xmlns:r="http://schemas.openxmlformats.org/officeDocument/2006/relationships" r:id="rId4"/>
            </a:rPr>
            <a:t>https://icomoon.io/</a:t>
          </a:r>
          <a:r>
            <a:rPr lang="es-ES" sz="2500" kern="1200" dirty="0"/>
            <a:t>)</a:t>
          </a:r>
          <a:endParaRPr lang="en-US" sz="2500" kern="1200" dirty="0"/>
        </a:p>
      </dsp:txBody>
      <dsp:txXfrm>
        <a:off x="68270" y="4517498"/>
        <a:ext cx="6377063" cy="12619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9F9EB-7C45-4C6B-9BA3-CD2B9B07699D}">
      <dsp:nvSpPr>
        <dsp:cNvPr id="0" name=""/>
        <dsp:cNvSpPr/>
      </dsp:nvSpPr>
      <dsp:spPr>
        <a:xfrm>
          <a:off x="1931595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DCD49-5683-4ECF-8FA2-2D9505A9B4A8}">
      <dsp:nvSpPr>
        <dsp:cNvPr id="0" name=""/>
        <dsp:cNvSpPr/>
      </dsp:nvSpPr>
      <dsp:spPr>
        <a:xfrm>
          <a:off x="528966" y="164180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200" kern="1200" dirty="0"/>
            <a:t>Desde línea de comandos</a:t>
          </a:r>
          <a:endParaRPr lang="en-US" sz="3200" kern="1200" dirty="0"/>
        </a:p>
      </dsp:txBody>
      <dsp:txXfrm>
        <a:off x="528966" y="1641800"/>
        <a:ext cx="4315781" cy="647367"/>
      </dsp:txXfrm>
    </dsp:sp>
    <dsp:sp modelId="{DC5C5352-78FF-46B9-BC57-C6240FF92217}">
      <dsp:nvSpPr>
        <dsp:cNvPr id="0" name=""/>
        <dsp:cNvSpPr/>
      </dsp:nvSpPr>
      <dsp:spPr>
        <a:xfrm>
          <a:off x="528966" y="2350226"/>
          <a:ext cx="4315781" cy="70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2100" kern="1200" noProof="0" dirty="0"/>
            <a:t>$ vue add vuetify</a:t>
          </a:r>
        </a:p>
      </dsp:txBody>
      <dsp:txXfrm>
        <a:off x="528966" y="2350226"/>
        <a:ext cx="4315781" cy="702720"/>
      </dsp:txXfrm>
    </dsp:sp>
    <dsp:sp modelId="{19E6ADA3-37D3-4285-ADFD-FC6BE71D79B7}">
      <dsp:nvSpPr>
        <dsp:cNvPr id="0" name=""/>
        <dsp:cNvSpPr/>
      </dsp:nvSpPr>
      <dsp:spPr>
        <a:xfrm>
          <a:off x="7002638" y="0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38EBD-256D-4603-996D-56B903DD138C}">
      <dsp:nvSpPr>
        <dsp:cNvPr id="0" name=""/>
        <dsp:cNvSpPr/>
      </dsp:nvSpPr>
      <dsp:spPr>
        <a:xfrm>
          <a:off x="5600009" y="164180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200" kern="1200" dirty="0"/>
            <a:t>Desde UI</a:t>
          </a:r>
          <a:endParaRPr lang="en-US" sz="3200" kern="1200" dirty="0"/>
        </a:p>
      </dsp:txBody>
      <dsp:txXfrm>
        <a:off x="5600009" y="1641800"/>
        <a:ext cx="4315781" cy="647367"/>
      </dsp:txXfrm>
    </dsp:sp>
    <dsp:sp modelId="{8473DE94-B8B9-4653-8516-2B7E2BF71D1A}">
      <dsp:nvSpPr>
        <dsp:cNvPr id="0" name=""/>
        <dsp:cNvSpPr/>
      </dsp:nvSpPr>
      <dsp:spPr>
        <a:xfrm>
          <a:off x="5600009" y="2350226"/>
          <a:ext cx="4315781" cy="70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2100" kern="1200" noProof="0" dirty="0"/>
            <a:t>$ vue ui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Plugins</a:t>
          </a:r>
        </a:p>
      </dsp:txBody>
      <dsp:txXfrm>
        <a:off x="5600009" y="2350226"/>
        <a:ext cx="4315781" cy="7027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3012F-71E7-437D-9828-838A41D27099}">
      <dsp:nvSpPr>
        <dsp:cNvPr id="0" name=""/>
        <dsp:cNvSpPr/>
      </dsp:nvSpPr>
      <dsp:spPr>
        <a:xfrm>
          <a:off x="61493" y="760629"/>
          <a:ext cx="894766" cy="89476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70F41-13D2-40C7-81DA-3C652370E88E}">
      <dsp:nvSpPr>
        <dsp:cNvPr id="0" name=""/>
        <dsp:cNvSpPr/>
      </dsp:nvSpPr>
      <dsp:spPr>
        <a:xfrm>
          <a:off x="249394" y="948530"/>
          <a:ext cx="518964" cy="518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67A56-62B6-417E-A2F6-7E111832778D}">
      <dsp:nvSpPr>
        <dsp:cNvPr id="0" name=""/>
        <dsp:cNvSpPr/>
      </dsp:nvSpPr>
      <dsp:spPr>
        <a:xfrm>
          <a:off x="1147995" y="760629"/>
          <a:ext cx="2109092" cy="894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Registro en </a:t>
          </a:r>
          <a:r>
            <a:rPr lang="bin-NG" sz="1600" kern="1200" noProof="0" dirty="0"/>
            <a:t>package json </a:t>
          </a:r>
          <a:r>
            <a:rPr lang="es-ES" sz="1600" kern="1200" dirty="0"/>
            <a:t>de las dependencias instaladas en </a:t>
          </a:r>
          <a:r>
            <a:rPr lang="bin-NG" sz="1600" kern="1200" noProof="0" dirty="0"/>
            <a:t>node_modules</a:t>
          </a:r>
        </a:p>
      </dsp:txBody>
      <dsp:txXfrm>
        <a:off x="1147995" y="760629"/>
        <a:ext cx="2109092" cy="894766"/>
      </dsp:txXfrm>
    </dsp:sp>
    <dsp:sp modelId="{803227FE-24E4-41F3-B79D-2AB20ACE46BF}">
      <dsp:nvSpPr>
        <dsp:cNvPr id="0" name=""/>
        <dsp:cNvSpPr/>
      </dsp:nvSpPr>
      <dsp:spPr>
        <a:xfrm>
          <a:off x="3624581" y="760629"/>
          <a:ext cx="894766" cy="89476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4BD40-78CC-46DE-964F-F99261E1AFC5}">
      <dsp:nvSpPr>
        <dsp:cNvPr id="0" name=""/>
        <dsp:cNvSpPr/>
      </dsp:nvSpPr>
      <dsp:spPr>
        <a:xfrm>
          <a:off x="3812482" y="948530"/>
          <a:ext cx="518964" cy="518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12702-326B-4664-B166-01342360F85F}">
      <dsp:nvSpPr>
        <dsp:cNvPr id="0" name=""/>
        <dsp:cNvSpPr/>
      </dsp:nvSpPr>
      <dsp:spPr>
        <a:xfrm>
          <a:off x="4711083" y="760629"/>
          <a:ext cx="2109092" cy="894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Ajustes en la configuración de Vue (vue.config.js) y del </a:t>
          </a:r>
          <a:r>
            <a:rPr lang="en-US" sz="1600" kern="1200" noProof="0" dirty="0"/>
            <a:t>lint</a:t>
          </a:r>
          <a:r>
            <a:rPr lang="es-ES" sz="1600" kern="1200" dirty="0"/>
            <a:t> (.eslintrc.js)</a:t>
          </a:r>
          <a:endParaRPr lang="en-US" sz="1600" kern="1200" dirty="0"/>
        </a:p>
      </dsp:txBody>
      <dsp:txXfrm>
        <a:off x="4711083" y="760629"/>
        <a:ext cx="2109092" cy="894766"/>
      </dsp:txXfrm>
    </dsp:sp>
    <dsp:sp modelId="{BFA87467-8F6E-4A06-9F2A-26C5FAF7E886}">
      <dsp:nvSpPr>
        <dsp:cNvPr id="0" name=""/>
        <dsp:cNvSpPr/>
      </dsp:nvSpPr>
      <dsp:spPr>
        <a:xfrm>
          <a:off x="7187669" y="760629"/>
          <a:ext cx="894766" cy="89476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A9735-B213-4EB9-8055-C8A644ECFFF3}">
      <dsp:nvSpPr>
        <dsp:cNvPr id="0" name=""/>
        <dsp:cNvSpPr/>
      </dsp:nvSpPr>
      <dsp:spPr>
        <a:xfrm>
          <a:off x="7375570" y="948530"/>
          <a:ext cx="518964" cy="518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FB158-556A-46B3-9CEE-C4E613936951}">
      <dsp:nvSpPr>
        <dsp:cNvPr id="0" name=""/>
        <dsp:cNvSpPr/>
      </dsp:nvSpPr>
      <dsp:spPr>
        <a:xfrm>
          <a:off x="8274171" y="760629"/>
          <a:ext cx="2109092" cy="894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Enlaces desde index.html a los CSS de fuentes e iconos</a:t>
          </a:r>
          <a:endParaRPr lang="en-US" sz="1600" kern="1200" dirty="0"/>
        </a:p>
      </dsp:txBody>
      <dsp:txXfrm>
        <a:off x="8274171" y="760629"/>
        <a:ext cx="2109092" cy="894766"/>
      </dsp:txXfrm>
    </dsp:sp>
    <dsp:sp modelId="{BDA1CF1E-9E97-4B19-A070-C58450A9B432}">
      <dsp:nvSpPr>
        <dsp:cNvPr id="0" name=""/>
        <dsp:cNvSpPr/>
      </dsp:nvSpPr>
      <dsp:spPr>
        <a:xfrm>
          <a:off x="61493" y="2333509"/>
          <a:ext cx="894766" cy="89476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60A6C-0AAE-4804-9F69-188E02DBA32D}">
      <dsp:nvSpPr>
        <dsp:cNvPr id="0" name=""/>
        <dsp:cNvSpPr/>
      </dsp:nvSpPr>
      <dsp:spPr>
        <a:xfrm>
          <a:off x="249394" y="2521410"/>
          <a:ext cx="518964" cy="5189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F5E66-C7D0-431F-BD75-276B954DD33D}">
      <dsp:nvSpPr>
        <dsp:cNvPr id="0" name=""/>
        <dsp:cNvSpPr/>
      </dsp:nvSpPr>
      <dsp:spPr>
        <a:xfrm>
          <a:off x="1147995" y="2333509"/>
          <a:ext cx="2109092" cy="894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El plugin como tal, </a:t>
          </a:r>
          <a:r>
            <a:rPr lang="en-US" sz="1600" kern="1200" noProof="0" dirty="0"/>
            <a:t>plugins</a:t>
          </a:r>
          <a:r>
            <a:rPr lang="es-ES" sz="1600" kern="1200" dirty="0"/>
            <a:t>\vuetify.js y su importación desde main.js</a:t>
          </a:r>
          <a:endParaRPr lang="en-US" sz="1600" kern="1200" dirty="0"/>
        </a:p>
      </dsp:txBody>
      <dsp:txXfrm>
        <a:off x="1147995" y="2333509"/>
        <a:ext cx="2109092" cy="894766"/>
      </dsp:txXfrm>
    </dsp:sp>
    <dsp:sp modelId="{E250E215-6F64-4EB9-9951-580277F3F5E0}">
      <dsp:nvSpPr>
        <dsp:cNvPr id="0" name=""/>
        <dsp:cNvSpPr/>
      </dsp:nvSpPr>
      <dsp:spPr>
        <a:xfrm>
          <a:off x="3624581" y="2333509"/>
          <a:ext cx="894766" cy="89476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77080-4EAA-46C5-A427-CF80BB56656B}">
      <dsp:nvSpPr>
        <dsp:cNvPr id="0" name=""/>
        <dsp:cNvSpPr/>
      </dsp:nvSpPr>
      <dsp:spPr>
        <a:xfrm>
          <a:off x="3812482" y="2521410"/>
          <a:ext cx="518964" cy="5189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7E16D-68DD-4FFC-985C-8DD54666C100}">
      <dsp:nvSpPr>
        <dsp:cNvPr id="0" name=""/>
        <dsp:cNvSpPr/>
      </dsp:nvSpPr>
      <dsp:spPr>
        <a:xfrm>
          <a:off x="4711083" y="2333509"/>
          <a:ext cx="2109092" cy="894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Un logo </a:t>
          </a:r>
          <a:r>
            <a:rPr lang="bin-NG" sz="1600" kern="1200" noProof="0" dirty="0"/>
            <a:t>svg</a:t>
          </a:r>
        </a:p>
      </dsp:txBody>
      <dsp:txXfrm>
        <a:off x="4711083" y="2333509"/>
        <a:ext cx="2109092" cy="894766"/>
      </dsp:txXfrm>
    </dsp:sp>
    <dsp:sp modelId="{57847733-2B3F-48EB-A4B1-17CCE2DDC5AB}">
      <dsp:nvSpPr>
        <dsp:cNvPr id="0" name=""/>
        <dsp:cNvSpPr/>
      </dsp:nvSpPr>
      <dsp:spPr>
        <a:xfrm>
          <a:off x="7187669" y="2333509"/>
          <a:ext cx="894766" cy="89476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5AA0C-71B1-4267-94F0-717E8BC1B1CA}">
      <dsp:nvSpPr>
        <dsp:cNvPr id="0" name=""/>
        <dsp:cNvSpPr/>
      </dsp:nvSpPr>
      <dsp:spPr>
        <a:xfrm>
          <a:off x="7375570" y="2521410"/>
          <a:ext cx="518964" cy="5189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4904C-70B9-4FA8-A86E-CA543A039284}">
      <dsp:nvSpPr>
        <dsp:cNvPr id="0" name=""/>
        <dsp:cNvSpPr/>
      </dsp:nvSpPr>
      <dsp:spPr>
        <a:xfrm>
          <a:off x="8274171" y="2333509"/>
          <a:ext cx="2109092" cy="894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Cambios en algunos ficheros para empezar a usar </a:t>
          </a:r>
          <a:r>
            <a:rPr lang="bin-NG" sz="1600" kern="1200" noProof="0" dirty="0"/>
            <a:t>vuetify:</a:t>
          </a:r>
          <a:br>
            <a:rPr lang="bin-NG" sz="1600" kern="1200" noProof="0" dirty="0"/>
          </a:br>
          <a:r>
            <a:rPr lang="bin-NG" sz="1600" kern="1200" noProof="0" dirty="0"/>
            <a:t>App.vue, HelloWorld.vue</a:t>
          </a:r>
        </a:p>
      </dsp:txBody>
      <dsp:txXfrm>
        <a:off x="8274171" y="2333509"/>
        <a:ext cx="2109092" cy="8947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0B2D4-037F-41A5-B246-25A9940614BB}">
      <dsp:nvSpPr>
        <dsp:cNvPr id="0" name=""/>
        <dsp:cNvSpPr/>
      </dsp:nvSpPr>
      <dsp:spPr>
        <a:xfrm>
          <a:off x="0" y="470007"/>
          <a:ext cx="6588691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Existe un sistema de navegación (menú)</a:t>
          </a:r>
          <a:endParaRPr lang="en-US" sz="2400" kern="1200"/>
        </a:p>
      </dsp:txBody>
      <dsp:txXfrm>
        <a:off x="46541" y="516548"/>
        <a:ext cx="6495609" cy="860321"/>
      </dsp:txXfrm>
    </dsp:sp>
    <dsp:sp modelId="{C39CF039-01B5-4B65-9BD8-A6E75B4B5B59}">
      <dsp:nvSpPr>
        <dsp:cNvPr id="0" name=""/>
        <dsp:cNvSpPr/>
      </dsp:nvSpPr>
      <dsp:spPr>
        <a:xfrm>
          <a:off x="0" y="1492531"/>
          <a:ext cx="6588691" cy="95340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Cada una de las opciones implica que solo algunos de los componentes son visibles para el usuario</a:t>
          </a:r>
          <a:endParaRPr lang="en-US" sz="2400" kern="1200"/>
        </a:p>
      </dsp:txBody>
      <dsp:txXfrm>
        <a:off x="46541" y="1539072"/>
        <a:ext cx="6495609" cy="860321"/>
      </dsp:txXfrm>
    </dsp:sp>
    <dsp:sp modelId="{24A8C7E7-3134-4940-928C-C93B8C44E01A}">
      <dsp:nvSpPr>
        <dsp:cNvPr id="0" name=""/>
        <dsp:cNvSpPr/>
      </dsp:nvSpPr>
      <dsp:spPr>
        <a:xfrm>
          <a:off x="0" y="2445935"/>
          <a:ext cx="6588691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Puede conseguirse cambiando directamente el estado de los componentes con las directivas v-</a:t>
          </a:r>
          <a:r>
            <a:rPr lang="en-US" sz="1900" kern="1200"/>
            <a:t>if</a:t>
          </a:r>
          <a:r>
            <a:rPr lang="es-ES" sz="1900" kern="1200"/>
            <a:t> (incluso v-</a:t>
          </a:r>
          <a:r>
            <a:rPr lang="en-US" sz="1900" kern="1200"/>
            <a:t>view</a:t>
          </a:r>
          <a:r>
            <a:rPr lang="es-ES" sz="1900" kern="1200"/>
            <a:t>) en función de determinada variable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En aplicaciones complejas, con numerosas vistas es habitual emplear el plugin </a:t>
          </a:r>
          <a:r>
            <a:rPr lang="bin-NG" sz="1900" kern="1200"/>
            <a:t>vue-router</a:t>
          </a:r>
          <a:r>
            <a:rPr lang="es-ES" sz="1900" kern="1200"/>
            <a:t> para implementar esta funcionalidad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Como todos los </a:t>
          </a:r>
          <a:r>
            <a:rPr lang="en-US" sz="1900" kern="1200"/>
            <a:t>plugins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Se instala con npm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Se registra con el método global use(): </a:t>
          </a:r>
          <a:r>
            <a:rPr lang="bin-NG" sz="1900" kern="1200"/>
            <a:t>Vue.use(MyPlugin, {someOptions: true})</a:t>
          </a:r>
          <a:endParaRPr lang="en-US" sz="1900" kern="1200"/>
        </a:p>
      </dsp:txBody>
      <dsp:txXfrm>
        <a:off x="0" y="2445935"/>
        <a:ext cx="6588691" cy="29808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A9D4-AA49-40B8-AE26-529A49E2B1CE}">
      <dsp:nvSpPr>
        <dsp:cNvPr id="0" name=""/>
        <dsp:cNvSpPr/>
      </dsp:nvSpPr>
      <dsp:spPr>
        <a:xfrm>
          <a:off x="0" y="341918"/>
          <a:ext cx="11407487" cy="270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348" tIns="416560" rIns="88534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cliente ligero de HTTP para JS, con un API unificada para las solicitudes Ajax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se puede ejecutar en el navegador o en servidores NodeJS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está optimizado para facilitar el consumo de servicios web, API REST y que devuelvan datos JSON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todos sus métodos devuelven promesas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el proceso de stringify/parse de los datos JSON se realiza de forma transparente al usuario</a:t>
          </a:r>
          <a:endParaRPr lang="en-US" sz="2000" kern="1200"/>
        </a:p>
      </dsp:txBody>
      <dsp:txXfrm>
        <a:off x="0" y="341918"/>
        <a:ext cx="11407487" cy="2709000"/>
      </dsp:txXfrm>
    </dsp:sp>
    <dsp:sp modelId="{4C8399E6-1AB7-4BD9-99D2-E441F047C0D4}">
      <dsp:nvSpPr>
        <dsp:cNvPr id="0" name=""/>
        <dsp:cNvSpPr/>
      </dsp:nvSpPr>
      <dsp:spPr>
        <a:xfrm>
          <a:off x="570374" y="46718"/>
          <a:ext cx="798524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823" tIns="0" rIns="3018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Axios (</a:t>
          </a:r>
          <a:r>
            <a:rPr lang="es-ES" sz="2000" kern="1200">
              <a:hlinkClick xmlns:r="http://schemas.openxmlformats.org/officeDocument/2006/relationships" r:id="rId1"/>
            </a:rPr>
            <a:t>https://github.com/axios/axios</a:t>
          </a:r>
          <a:r>
            <a:rPr lang="es-ES" sz="2000" kern="1200"/>
            <a:t>)</a:t>
          </a:r>
          <a:endParaRPr lang="en-US" sz="2000" kern="1200"/>
        </a:p>
      </dsp:txBody>
      <dsp:txXfrm>
        <a:off x="599195" y="75539"/>
        <a:ext cx="7927598" cy="532758"/>
      </dsp:txXfrm>
    </dsp:sp>
    <dsp:sp modelId="{5445B377-4CB4-4B02-81BF-1EEDEE0FF4B2}">
      <dsp:nvSpPr>
        <dsp:cNvPr id="0" name=""/>
        <dsp:cNvSpPr/>
      </dsp:nvSpPr>
      <dsp:spPr>
        <a:xfrm>
          <a:off x="0" y="3454119"/>
          <a:ext cx="11407487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348" tIns="416560" rIns="88534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bin-NG" sz="2000" kern="1200" dirty="0"/>
            <a:t>$ npm install axios</a:t>
          </a:r>
          <a:endParaRPr lang="en-US" sz="2000" kern="1200" dirty="0"/>
        </a:p>
      </dsp:txBody>
      <dsp:txXfrm>
        <a:off x="0" y="3454119"/>
        <a:ext cx="11407487" cy="850500"/>
      </dsp:txXfrm>
    </dsp:sp>
    <dsp:sp modelId="{005BC60D-EF96-4837-AFB6-D6E067C76024}">
      <dsp:nvSpPr>
        <dsp:cNvPr id="0" name=""/>
        <dsp:cNvSpPr/>
      </dsp:nvSpPr>
      <dsp:spPr>
        <a:xfrm>
          <a:off x="570374" y="3158919"/>
          <a:ext cx="798524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823" tIns="0" rIns="3018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Instalación </a:t>
          </a:r>
          <a:endParaRPr lang="en-US" sz="2000" kern="1200"/>
        </a:p>
      </dsp:txBody>
      <dsp:txXfrm>
        <a:off x="599195" y="3187740"/>
        <a:ext cx="792759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92F35-152E-4860-B777-BC72109EE5C7}">
      <dsp:nvSpPr>
        <dsp:cNvPr id="0" name=""/>
        <dsp:cNvSpPr/>
      </dsp:nvSpPr>
      <dsp:spPr>
        <a:xfrm>
          <a:off x="2409743" y="30648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AEFD-3DA5-4770-BCC9-FAF421DEF152}">
      <dsp:nvSpPr>
        <dsp:cNvPr id="0" name=""/>
        <dsp:cNvSpPr/>
      </dsp:nvSpPr>
      <dsp:spPr>
        <a:xfrm>
          <a:off x="1005743" y="19792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300" kern="1200"/>
            <a:t>Webpack trabaja inicialmente con JS y JSON</a:t>
          </a:r>
          <a:endParaRPr lang="en-US" sz="2300" kern="1200"/>
        </a:p>
      </dsp:txBody>
      <dsp:txXfrm>
        <a:off x="1005743" y="1979234"/>
        <a:ext cx="4320000" cy="648000"/>
      </dsp:txXfrm>
    </dsp:sp>
    <dsp:sp modelId="{1F45DF57-5157-4E6C-A25C-E8E9DC222773}">
      <dsp:nvSpPr>
        <dsp:cNvPr id="0" name=""/>
        <dsp:cNvSpPr/>
      </dsp:nvSpPr>
      <dsp:spPr>
        <a:xfrm>
          <a:off x="1005743" y="2702001"/>
          <a:ext cx="4320000" cy="134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Su función es crear un único paquete (</a:t>
          </a:r>
          <a:r>
            <a:rPr lang="en-US" sz="1700" kern="1200"/>
            <a:t>bundle</a:t>
          </a:r>
          <a:r>
            <a:rPr lang="es-ES" sz="1700" kern="1200"/>
            <a:t>) con todos los ficheros JS referenciados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como scripts en los ficheros HTML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como módulos importados desde otros ficheros JS</a:t>
          </a:r>
          <a:endParaRPr lang="en-US" sz="1700" kern="1200"/>
        </a:p>
      </dsp:txBody>
      <dsp:txXfrm>
        <a:off x="1005743" y="2702001"/>
        <a:ext cx="4320000" cy="1342851"/>
      </dsp:txXfrm>
    </dsp:sp>
    <dsp:sp modelId="{D6F9026E-6F80-474A-B46F-2632A67BF8FA}">
      <dsp:nvSpPr>
        <dsp:cNvPr id="0" name=""/>
        <dsp:cNvSpPr/>
      </dsp:nvSpPr>
      <dsp:spPr>
        <a:xfrm>
          <a:off x="7485743" y="30648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174EE-3131-46FA-8571-7940D38A648E}">
      <dsp:nvSpPr>
        <dsp:cNvPr id="0" name=""/>
        <dsp:cNvSpPr/>
      </dsp:nvSpPr>
      <dsp:spPr>
        <a:xfrm>
          <a:off x="6081743" y="19792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300" kern="1200"/>
            <a:t>Para procesar cualquier otro tipo de ficheros se utilizan los </a:t>
          </a:r>
          <a:r>
            <a:rPr lang="en-US" sz="2300" kern="1200"/>
            <a:t>loaders</a:t>
          </a:r>
        </a:p>
      </dsp:txBody>
      <dsp:txXfrm>
        <a:off x="6081743" y="1979234"/>
        <a:ext cx="4320000" cy="648000"/>
      </dsp:txXfrm>
    </dsp:sp>
    <dsp:sp modelId="{10C06BF1-9B14-40D8-BDF6-893E703D3736}">
      <dsp:nvSpPr>
        <dsp:cNvPr id="0" name=""/>
        <dsp:cNvSpPr/>
      </dsp:nvSpPr>
      <dsp:spPr>
        <a:xfrm>
          <a:off x="6081743" y="2702001"/>
          <a:ext cx="4320000" cy="134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Vue proporciona el </a:t>
          </a:r>
          <a:r>
            <a:rPr lang="bin-NG" sz="1700" kern="1200"/>
            <a:t>vue-loader</a:t>
          </a:r>
          <a:r>
            <a:rPr lang="es-ES" sz="1700" kern="1200"/>
            <a:t> para que Webpack pueda empaquetar componentes de un solo archivo, con extensión </a:t>
          </a:r>
          <a:r>
            <a:rPr lang="bin-NG" sz="1700" kern="1200"/>
            <a:t>vue</a:t>
          </a:r>
          <a:r>
            <a:rPr lang="es-ES" sz="1700" kern="1200"/>
            <a:t>, en un solo fichero de Vue.js</a:t>
          </a:r>
          <a:endParaRPr lang="en-US" sz="1700" kern="1200"/>
        </a:p>
      </dsp:txBody>
      <dsp:txXfrm>
        <a:off x="6081743" y="2702001"/>
        <a:ext cx="4320000" cy="134285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9B613-5B53-4004-B557-C67F0CDDF9B5}">
      <dsp:nvSpPr>
        <dsp:cNvPr id="0" name=""/>
        <dsp:cNvSpPr/>
      </dsp:nvSpPr>
      <dsp:spPr>
        <a:xfrm>
          <a:off x="0" y="4906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448F22-BEA0-40F5-A38A-8290E1B22D45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946BA-0D94-4A1F-A751-EFDED0A7771B}">
      <dsp:nvSpPr>
        <dsp:cNvPr id="0" name=""/>
        <dsp:cNvSpPr/>
      </dsp:nvSpPr>
      <dsp:spPr>
        <a:xfrm>
          <a:off x="1429899" y="2442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Inicializamos la lista de mensaje descargando los que  proporciona el servidor (</a:t>
          </a:r>
          <a:r>
            <a:rPr lang="en-US" sz="1700" kern="1200" noProof="0" dirty="0"/>
            <a:t>Read</a:t>
          </a:r>
          <a:r>
            <a:rPr lang="es-ES" sz="1700" kern="1200" dirty="0"/>
            <a:t>)</a:t>
          </a:r>
          <a:endParaRPr lang="en-US" sz="1700" kern="1200" dirty="0"/>
        </a:p>
      </dsp:txBody>
      <dsp:txXfrm>
        <a:off x="1429899" y="2442"/>
        <a:ext cx="2931121" cy="1238008"/>
      </dsp:txXfrm>
    </dsp:sp>
    <dsp:sp modelId="{EA953E3C-FFAD-4896-B30A-913EE00D27AE}">
      <dsp:nvSpPr>
        <dsp:cNvPr id="0" name=""/>
        <dsp:cNvSpPr/>
      </dsp:nvSpPr>
      <dsp:spPr>
        <a:xfrm>
          <a:off x="4361021" y="2442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 dirty="0"/>
            <a:t>axios.get()</a:t>
          </a:r>
        </a:p>
      </dsp:txBody>
      <dsp:txXfrm>
        <a:off x="4361021" y="2442"/>
        <a:ext cx="2152582" cy="1238008"/>
      </dsp:txXfrm>
    </dsp:sp>
    <dsp:sp modelId="{5CD50BE5-0730-4CEF-80F6-038EBA39B261}">
      <dsp:nvSpPr>
        <dsp:cNvPr id="0" name=""/>
        <dsp:cNvSpPr/>
      </dsp:nvSpPr>
      <dsp:spPr>
        <a:xfrm>
          <a:off x="0" y="1562655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46DFE-0700-4618-BA52-9A0F28798A58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81BA-CCF8-46BF-A2E2-56E96D95C140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Añadimos nuevos mensajes en el servidor (</a:t>
          </a:r>
          <a:r>
            <a:rPr lang="en-US" sz="1700" kern="1200" noProof="0" dirty="0"/>
            <a:t>Create</a:t>
          </a:r>
          <a:r>
            <a:rPr lang="es-ES" sz="1700" kern="1200" dirty="0"/>
            <a:t>)</a:t>
          </a:r>
          <a:endParaRPr lang="en-US" sz="1700" kern="1200" dirty="0"/>
        </a:p>
      </dsp:txBody>
      <dsp:txXfrm>
        <a:off x="1429899" y="1549953"/>
        <a:ext cx="2931121" cy="1238008"/>
      </dsp:txXfrm>
    </dsp:sp>
    <dsp:sp modelId="{D4A88378-C6B8-46E7-A503-CFDA6BD48398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 dirty="0"/>
            <a:t>axios.post()</a:t>
          </a:r>
        </a:p>
      </dsp:txBody>
      <dsp:txXfrm>
        <a:off x="4361021" y="1549953"/>
        <a:ext cx="2152582" cy="1238008"/>
      </dsp:txXfrm>
    </dsp:sp>
    <dsp:sp modelId="{1070C28B-8A46-47B7-BECB-EF2113845419}">
      <dsp:nvSpPr>
        <dsp:cNvPr id="0" name=""/>
        <dsp:cNvSpPr/>
      </dsp:nvSpPr>
      <dsp:spPr>
        <a:xfrm>
          <a:off x="0" y="3096931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C9366-49E2-4D72-98F3-85533A13394B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BDF37-46A4-4472-B404-64223673D04B}">
      <dsp:nvSpPr>
        <dsp:cNvPr id="0" name=""/>
        <dsp:cNvSpPr/>
      </dsp:nvSpPr>
      <dsp:spPr>
        <a:xfrm>
          <a:off x="1429899" y="309746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noProof="0" dirty="0"/>
            <a:t>Modificamos mensajes en el servidor (</a:t>
          </a:r>
          <a:r>
            <a:rPr lang="en-US" sz="1700" kern="1200" noProof="0" dirty="0"/>
            <a:t>Update</a:t>
          </a:r>
          <a:r>
            <a:rPr lang="es-ES" sz="1700" kern="1200" noProof="0" dirty="0"/>
            <a:t>)</a:t>
          </a:r>
          <a:endParaRPr lang="bin-NG" sz="1700" kern="1200" noProof="0" dirty="0"/>
        </a:p>
      </dsp:txBody>
      <dsp:txXfrm>
        <a:off x="1429899" y="3097464"/>
        <a:ext cx="2931121" cy="1238008"/>
      </dsp:txXfrm>
    </dsp:sp>
    <dsp:sp modelId="{E6D53113-BE47-4080-AA68-7BE3FBA9BA64}">
      <dsp:nvSpPr>
        <dsp:cNvPr id="0" name=""/>
        <dsp:cNvSpPr/>
      </dsp:nvSpPr>
      <dsp:spPr>
        <a:xfrm>
          <a:off x="4361021" y="309746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 dirty="0"/>
            <a:t>axios.put()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 dirty="0"/>
            <a:t>axios.patch()</a:t>
          </a:r>
        </a:p>
      </dsp:txBody>
      <dsp:txXfrm>
        <a:off x="4361021" y="3097464"/>
        <a:ext cx="2152582" cy="1238008"/>
      </dsp:txXfrm>
    </dsp:sp>
    <dsp:sp modelId="{589ADF41-9DE4-4111-8AC9-EC1FEC4ED245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1ECD7-9BFE-4422-AB29-13C3439EACA3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90747-A854-46F2-9CD1-164CE9B93403}">
      <dsp:nvSpPr>
        <dsp:cNvPr id="0" name=""/>
        <dsp:cNvSpPr/>
      </dsp:nvSpPr>
      <dsp:spPr>
        <a:xfrm>
          <a:off x="1429899" y="464497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noProof="0" dirty="0"/>
            <a:t>Eliminamos mensajes en el servidor (</a:t>
          </a:r>
          <a:r>
            <a:rPr lang="en-US" sz="1700" kern="1200" noProof="0" dirty="0"/>
            <a:t>Delete</a:t>
          </a:r>
          <a:r>
            <a:rPr lang="es-ES" sz="1700" kern="1200" noProof="0" dirty="0"/>
            <a:t>)</a:t>
          </a:r>
          <a:endParaRPr lang="bin-NG" sz="1700" kern="1200" noProof="0" dirty="0"/>
        </a:p>
      </dsp:txBody>
      <dsp:txXfrm>
        <a:off x="1429899" y="4644974"/>
        <a:ext cx="2931121" cy="1238008"/>
      </dsp:txXfrm>
    </dsp:sp>
    <dsp:sp modelId="{EDA72033-7CF6-44FF-AF52-7CE5A76F7934}">
      <dsp:nvSpPr>
        <dsp:cNvPr id="0" name=""/>
        <dsp:cNvSpPr/>
      </dsp:nvSpPr>
      <dsp:spPr>
        <a:xfrm>
          <a:off x="4361021" y="464497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 dirty="0"/>
            <a:t>axios.delete()</a:t>
          </a:r>
        </a:p>
      </dsp:txBody>
      <dsp:txXfrm>
        <a:off x="4361021" y="4644974"/>
        <a:ext cx="2152582" cy="12380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453F7-CFA3-48D4-B9B5-9B18CCA6647F}">
      <dsp:nvSpPr>
        <dsp:cNvPr id="0" name=""/>
        <dsp:cNvSpPr/>
      </dsp:nvSpPr>
      <dsp:spPr>
        <a:xfrm>
          <a:off x="0" y="325852"/>
          <a:ext cx="10444758" cy="231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629" tIns="333248" rIns="81062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Comunicación bidireccional asimétrica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Padres -&gt; Hijos. Se utiliza el interfaz del componente</a:t>
          </a:r>
          <a:br>
            <a:rPr lang="es-ES" sz="1600" kern="1200" dirty="0"/>
          </a:br>
          <a:r>
            <a:rPr lang="es-ES" sz="1600" kern="1200" dirty="0"/>
            <a:t>Mediante </a:t>
          </a:r>
          <a:r>
            <a:rPr lang="bin-NG" sz="1600" kern="1200" noProof="0" dirty="0"/>
            <a:t>props</a:t>
          </a:r>
          <a:r>
            <a:rPr lang="es-ES" sz="1600" kern="1200" dirty="0"/>
            <a:t> se definen atributos visibles desde fuera que incorporan datos como propiedades del componente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Hijos -&gt; padres. El método $</a:t>
          </a:r>
          <a:r>
            <a:rPr lang="bin-NG" sz="1600" kern="1200" noProof="0" dirty="0"/>
            <a:t>emit</a:t>
          </a:r>
          <a:r>
            <a:rPr lang="es-ES" sz="1600" kern="1200" dirty="0"/>
            <a:t> del componente permite emitir eventos, incluyendo datos si es necesario.</a:t>
          </a:r>
          <a:br>
            <a:rPr lang="es-ES" sz="1600" kern="1200" dirty="0"/>
          </a:br>
          <a:r>
            <a:rPr lang="es-ES" sz="1600" kern="1200" dirty="0"/>
            <a:t>La respuesta a los eventos se define igual que el los eventos nativos, y el parámetro $evento contiene los datos emitidos</a:t>
          </a:r>
          <a:endParaRPr lang="en-US" sz="1600" kern="1200" dirty="0"/>
        </a:p>
      </dsp:txBody>
      <dsp:txXfrm>
        <a:off x="0" y="325852"/>
        <a:ext cx="10444758" cy="2318400"/>
      </dsp:txXfrm>
    </dsp:sp>
    <dsp:sp modelId="{9E020945-253C-44B5-B792-F47B4B244036}">
      <dsp:nvSpPr>
        <dsp:cNvPr id="0" name=""/>
        <dsp:cNvSpPr/>
      </dsp:nvSpPr>
      <dsp:spPr>
        <a:xfrm>
          <a:off x="522237" y="89692"/>
          <a:ext cx="7311330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51" tIns="0" rIns="27635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Padres &lt;-&gt; Hijos. Patrón Controlador / Presentadores</a:t>
          </a:r>
          <a:endParaRPr lang="en-US" sz="1600" kern="1200" dirty="0"/>
        </a:p>
      </dsp:txBody>
      <dsp:txXfrm>
        <a:off x="545294" y="112749"/>
        <a:ext cx="7265216" cy="426206"/>
      </dsp:txXfrm>
    </dsp:sp>
    <dsp:sp modelId="{C9ED55B8-B9B2-4347-B6E1-8B7858938D45}">
      <dsp:nvSpPr>
        <dsp:cNvPr id="0" name=""/>
        <dsp:cNvSpPr/>
      </dsp:nvSpPr>
      <dsp:spPr>
        <a:xfrm>
          <a:off x="0" y="2966812"/>
          <a:ext cx="10444758" cy="932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629" tIns="333248" rIns="81062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Bus de eventos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Componentes Asíncronos</a:t>
          </a:r>
          <a:endParaRPr lang="en-US" sz="1600" kern="1200" dirty="0"/>
        </a:p>
      </dsp:txBody>
      <dsp:txXfrm>
        <a:off x="0" y="2966812"/>
        <a:ext cx="10444758" cy="932400"/>
      </dsp:txXfrm>
    </dsp:sp>
    <dsp:sp modelId="{7A16F6D9-7560-419E-97F5-71D8AA91AB97}">
      <dsp:nvSpPr>
        <dsp:cNvPr id="0" name=""/>
        <dsp:cNvSpPr/>
      </dsp:nvSpPr>
      <dsp:spPr>
        <a:xfrm>
          <a:off x="522237" y="2730652"/>
          <a:ext cx="7311330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51" tIns="0" rIns="27635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Otros elementos de  comunicación</a:t>
          </a:r>
          <a:endParaRPr lang="en-US" sz="1600" kern="1200" dirty="0"/>
        </a:p>
      </dsp:txBody>
      <dsp:txXfrm>
        <a:off x="545294" y="2753709"/>
        <a:ext cx="7265216" cy="42620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4BBF4-6E46-4AD1-9054-5F653323A820}">
      <dsp:nvSpPr>
        <dsp:cNvPr id="0" name=""/>
        <dsp:cNvSpPr/>
      </dsp:nvSpPr>
      <dsp:spPr>
        <a:xfrm rot="5400000">
          <a:off x="6718347" y="-2860216"/>
          <a:ext cx="768175" cy="668464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1600" kern="1200"/>
            <a:t>npm install vuex</a:t>
          </a:r>
          <a:endParaRPr lang="en-US" sz="1600" kern="1200" dirty="0"/>
        </a:p>
      </dsp:txBody>
      <dsp:txXfrm rot="-5400000">
        <a:off x="3760113" y="135517"/>
        <a:ext cx="6647146" cy="693177"/>
      </dsp:txXfrm>
    </dsp:sp>
    <dsp:sp modelId="{F426AD3E-5FF9-410D-B8A3-8F411D8C6472}">
      <dsp:nvSpPr>
        <dsp:cNvPr id="0" name=""/>
        <dsp:cNvSpPr/>
      </dsp:nvSpPr>
      <dsp:spPr>
        <a:xfrm>
          <a:off x="0" y="1996"/>
          <a:ext cx="3760112" cy="9602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Instalación</a:t>
          </a:r>
          <a:endParaRPr lang="en-US" sz="2700" kern="1200" dirty="0"/>
        </a:p>
      </dsp:txBody>
      <dsp:txXfrm>
        <a:off x="46874" y="48870"/>
        <a:ext cx="3666364" cy="866471"/>
      </dsp:txXfrm>
    </dsp:sp>
    <dsp:sp modelId="{EA79A48A-AEE4-4FF9-BBDE-12B57782D585}">
      <dsp:nvSpPr>
        <dsp:cNvPr id="0" name=""/>
        <dsp:cNvSpPr/>
      </dsp:nvSpPr>
      <dsp:spPr>
        <a:xfrm rot="5400000">
          <a:off x="6718347" y="-1851985"/>
          <a:ext cx="768175" cy="6684645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1600" kern="1200"/>
            <a:t>import Vue from 'vue'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1600" kern="1200" dirty="0"/>
            <a:t>import Vuex from 'vuex'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1600" kern="1200"/>
            <a:t>Vue.use(Vuex)</a:t>
          </a:r>
          <a:endParaRPr lang="en-US" sz="1600" kern="1200" dirty="0"/>
        </a:p>
      </dsp:txBody>
      <dsp:txXfrm rot="-5400000">
        <a:off x="3760113" y="1143748"/>
        <a:ext cx="6647146" cy="693177"/>
      </dsp:txXfrm>
    </dsp:sp>
    <dsp:sp modelId="{AA03C7B8-81BA-481B-8212-8199230A7091}">
      <dsp:nvSpPr>
        <dsp:cNvPr id="0" name=""/>
        <dsp:cNvSpPr/>
      </dsp:nvSpPr>
      <dsp:spPr>
        <a:xfrm>
          <a:off x="0" y="1010227"/>
          <a:ext cx="3760112" cy="96021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Configuración (en el fichero store/index.js)</a:t>
          </a:r>
          <a:endParaRPr lang="en-US" sz="2700" kern="1200" dirty="0"/>
        </a:p>
      </dsp:txBody>
      <dsp:txXfrm>
        <a:off x="46874" y="1057101"/>
        <a:ext cx="3666364" cy="866471"/>
      </dsp:txXfrm>
    </dsp:sp>
    <dsp:sp modelId="{2C791759-52CF-4C27-A4FB-9E598622E635}">
      <dsp:nvSpPr>
        <dsp:cNvPr id="0" name=""/>
        <dsp:cNvSpPr/>
      </dsp:nvSpPr>
      <dsp:spPr>
        <a:xfrm rot="5400000">
          <a:off x="6718347" y="-843754"/>
          <a:ext cx="768175" cy="6684645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2100" kern="1200"/>
            <a:t>new Vue({…, store, render: function (h) { return h(App) }}).$mount('#app’)</a:t>
          </a:r>
          <a:endParaRPr lang="en-US" sz="2100" kern="1200" dirty="0"/>
        </a:p>
      </dsp:txBody>
      <dsp:txXfrm rot="-5400000">
        <a:off x="3760113" y="2151979"/>
        <a:ext cx="6647146" cy="693177"/>
      </dsp:txXfrm>
    </dsp:sp>
    <dsp:sp modelId="{0AE3AEBC-F690-4F76-A802-D7798B2E278B}">
      <dsp:nvSpPr>
        <dsp:cNvPr id="0" name=""/>
        <dsp:cNvSpPr/>
      </dsp:nvSpPr>
      <dsp:spPr>
        <a:xfrm>
          <a:off x="0" y="2018457"/>
          <a:ext cx="3760112" cy="96021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Incorporación del fichero (en main.js)</a:t>
          </a:r>
          <a:endParaRPr lang="en-US" sz="2700" kern="1200" dirty="0"/>
        </a:p>
      </dsp:txBody>
      <dsp:txXfrm>
        <a:off x="46874" y="2065331"/>
        <a:ext cx="3666364" cy="866471"/>
      </dsp:txXfrm>
    </dsp:sp>
    <dsp:sp modelId="{97DFF114-96B0-42A4-851D-9C3BC354448B}">
      <dsp:nvSpPr>
        <dsp:cNvPr id="0" name=""/>
        <dsp:cNvSpPr/>
      </dsp:nvSpPr>
      <dsp:spPr>
        <a:xfrm rot="5400000">
          <a:off x="6718347" y="164476"/>
          <a:ext cx="768175" cy="6684645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2100" kern="1200" noProof="0" dirty="0"/>
            <a:t>new Vuex.Store({state: {…} })</a:t>
          </a:r>
        </a:p>
      </dsp:txBody>
      <dsp:txXfrm rot="-5400000">
        <a:off x="3760113" y="3160210"/>
        <a:ext cx="6647146" cy="693177"/>
      </dsp:txXfrm>
    </dsp:sp>
    <dsp:sp modelId="{89647302-8F4D-4922-BD70-4CC16AEA681B}">
      <dsp:nvSpPr>
        <dsp:cNvPr id="0" name=""/>
        <dsp:cNvSpPr/>
      </dsp:nvSpPr>
      <dsp:spPr>
        <a:xfrm>
          <a:off x="0" y="3026688"/>
          <a:ext cx="3760112" cy="96021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Se crea con el método Store() del objeto </a:t>
          </a:r>
          <a:r>
            <a:rPr lang="bin-NG" sz="2700" kern="1200" noProof="0" dirty="0"/>
            <a:t>Vuex</a:t>
          </a:r>
        </a:p>
      </dsp:txBody>
      <dsp:txXfrm>
        <a:off x="46874" y="3073562"/>
        <a:ext cx="3666364" cy="8664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E505B-A891-467D-8927-1D119953F681}">
      <dsp:nvSpPr>
        <dsp:cNvPr id="0" name=""/>
        <dsp:cNvSpPr/>
      </dsp:nvSpPr>
      <dsp:spPr>
        <a:xfrm>
          <a:off x="0" y="30068"/>
          <a:ext cx="6263640" cy="7195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Imperativa</a:t>
          </a:r>
          <a:endParaRPr lang="en-US" sz="3000" kern="1200" dirty="0"/>
        </a:p>
      </dsp:txBody>
      <dsp:txXfrm>
        <a:off x="35125" y="65193"/>
        <a:ext cx="6193390" cy="649299"/>
      </dsp:txXfrm>
    </dsp:sp>
    <dsp:sp modelId="{18D31A76-E4B7-4BEA-A637-C5E4FAC63DA9}">
      <dsp:nvSpPr>
        <dsp:cNvPr id="0" name=""/>
        <dsp:cNvSpPr/>
      </dsp:nvSpPr>
      <dsp:spPr>
        <a:xfrm>
          <a:off x="0" y="749618"/>
          <a:ext cx="6263640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/>
            <a:t>En el controlador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/>
            <a:t>Se crean funciones en JS con la lógica de la aplicación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/>
            <a:t>Por ejemplo los manejadores de eventos que responderán a las interacciones de los usuarios</a:t>
          </a:r>
          <a:endParaRPr lang="en-US" sz="2300" kern="1200" dirty="0"/>
        </a:p>
      </dsp:txBody>
      <dsp:txXfrm>
        <a:off x="0" y="749618"/>
        <a:ext cx="6263640" cy="1831950"/>
      </dsp:txXfrm>
    </dsp:sp>
    <dsp:sp modelId="{F85B809B-C354-4102-A339-21AEE6E2EF86}">
      <dsp:nvSpPr>
        <dsp:cNvPr id="0" name=""/>
        <dsp:cNvSpPr/>
      </dsp:nvSpPr>
      <dsp:spPr>
        <a:xfrm>
          <a:off x="0" y="2581568"/>
          <a:ext cx="6263640" cy="7195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Declarativa</a:t>
          </a:r>
          <a:endParaRPr lang="en-US" sz="3000" kern="1200" dirty="0"/>
        </a:p>
      </dsp:txBody>
      <dsp:txXfrm>
        <a:off x="35125" y="2616693"/>
        <a:ext cx="6193390" cy="649299"/>
      </dsp:txXfrm>
    </dsp:sp>
    <dsp:sp modelId="{50E5C060-783A-4E0B-8F3E-710D7A99C6E8}">
      <dsp:nvSpPr>
        <dsp:cNvPr id="0" name=""/>
        <dsp:cNvSpPr/>
      </dsp:nvSpPr>
      <dsp:spPr>
        <a:xfrm>
          <a:off x="0" y="3301118"/>
          <a:ext cx="6263640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/>
            <a:t>En el vista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/>
            <a:t>El ‘lenguaje de plantillas’ de Vue proporciona una ampliación de las capacidades del HTML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/>
            <a:t>Lo convierte en un verdadero lenguaje declarativo, con variables, condiciones, iteraciones …</a:t>
          </a:r>
          <a:endParaRPr lang="en-US" sz="2300" kern="1200" dirty="0"/>
        </a:p>
      </dsp:txBody>
      <dsp:txXfrm>
        <a:off x="0" y="3301118"/>
        <a:ext cx="6263640" cy="2173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4EE91-2760-4B7A-BF9E-2821BE48F9B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BC43-9443-4D00-8391-D418EE40373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A6A8D-7BCF-4003-88EB-7D68E31E9FC6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Interpolación en el contenido</a:t>
          </a:r>
          <a:endParaRPr lang="en-US" sz="2500" kern="1200" dirty="0"/>
        </a:p>
      </dsp:txBody>
      <dsp:txXfrm>
        <a:off x="1941716" y="718"/>
        <a:ext cx="2931121" cy="1681139"/>
      </dsp:txXfrm>
    </dsp:sp>
    <dsp:sp modelId="{0DB51F8D-E7F6-4AF6-BCA7-7C1697176F24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{{}}</a:t>
          </a:r>
          <a:endParaRPr lang="en-US" sz="1800" kern="1200"/>
        </a:p>
      </dsp:txBody>
      <dsp:txXfrm>
        <a:off x="4872838" y="718"/>
        <a:ext cx="1640765" cy="1681139"/>
      </dsp:txXfrm>
    </dsp:sp>
    <dsp:sp modelId="{7D4B8F01-3ABA-482E-9FA6-67FFE65A4041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5F514-F28C-4479-8506-2B43DD8E3C4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4D15B-8139-487A-B260-A48A2F07129F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Binding</a:t>
          </a:r>
          <a:r>
            <a:rPr lang="es-ES" sz="2500" kern="1200" dirty="0"/>
            <a:t> de atributos HTML</a:t>
          </a:r>
          <a:endParaRPr lang="en-US" sz="2500" kern="1200" dirty="0"/>
        </a:p>
      </dsp:txBody>
      <dsp:txXfrm>
        <a:off x="1941716" y="2102143"/>
        <a:ext cx="2931121" cy="1681139"/>
      </dsp:txXfrm>
    </dsp:sp>
    <dsp:sp modelId="{9D723A69-935A-41B6-ACFE-18BB07FAC7D8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/>
            <a:t>v-bind</a:t>
          </a:r>
          <a:r>
            <a:rPr lang="es-ES" sz="1800" kern="1200"/>
            <a:t>:</a:t>
          </a:r>
          <a:br>
            <a:rPr lang="es-ES" sz="1800" kern="1200"/>
          </a:br>
          <a:r>
            <a:rPr lang="es-ES" sz="1800" kern="1200"/>
            <a:t>abreviado :</a:t>
          </a:r>
          <a:endParaRPr lang="en-US" sz="1800" kern="1200"/>
        </a:p>
      </dsp:txBody>
      <dsp:txXfrm>
        <a:off x="4872838" y="2102143"/>
        <a:ext cx="1640765" cy="1681139"/>
      </dsp:txXfrm>
    </dsp:sp>
    <dsp:sp modelId="{02DE82BC-4FEE-4D65-9E39-D38478259B4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355B3-D27E-421D-9480-F1CC670605C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2E510-D673-4374-A64E-6642A0BACCA7}">
      <dsp:nvSpPr>
        <dsp:cNvPr id="0" name=""/>
        <dsp:cNvSpPr/>
      </dsp:nvSpPr>
      <dsp:spPr>
        <a:xfrm>
          <a:off x="1941716" y="4203567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Doble </a:t>
          </a:r>
          <a:r>
            <a:rPr lang="en-US" sz="2500" kern="1200" noProof="0" dirty="0"/>
            <a:t>binding</a:t>
          </a:r>
          <a:r>
            <a:rPr lang="es-ES" sz="2500" kern="1200" dirty="0"/>
            <a:t> (</a:t>
          </a:r>
          <a:r>
            <a:rPr lang="en-US" sz="2500" kern="1200" noProof="0" dirty="0"/>
            <a:t>two-way data binding</a:t>
          </a:r>
          <a:r>
            <a:rPr lang="es-ES" sz="2500" kern="1200" dirty="0"/>
            <a:t>)</a:t>
          </a:r>
          <a:endParaRPr lang="en-US" sz="2500" kern="1200" dirty="0"/>
        </a:p>
      </dsp:txBody>
      <dsp:txXfrm>
        <a:off x="1941716" y="4203567"/>
        <a:ext cx="2931121" cy="1681139"/>
      </dsp:txXfrm>
    </dsp:sp>
    <dsp:sp modelId="{130B2B83-1B8F-47D1-9DDB-FD9FAAF06EFE}">
      <dsp:nvSpPr>
        <dsp:cNvPr id="0" name=""/>
        <dsp:cNvSpPr/>
      </dsp:nvSpPr>
      <dsp:spPr>
        <a:xfrm>
          <a:off x="4872838" y="4203567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in-NG" sz="1800" kern="1200" noProof="0"/>
            <a:t>v-</a:t>
          </a:r>
          <a:r>
            <a:rPr lang="en-US" sz="1800" kern="1200" noProof="0"/>
            <a:t>model</a:t>
          </a:r>
        </a:p>
      </dsp:txBody>
      <dsp:txXfrm>
        <a:off x="4872838" y="4203567"/>
        <a:ext cx="1640765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9EFE7-AF8A-4F1F-A8CE-ED1826AC202B}">
      <dsp:nvSpPr>
        <dsp:cNvPr id="0" name=""/>
        <dsp:cNvSpPr/>
      </dsp:nvSpPr>
      <dsp:spPr>
        <a:xfrm>
          <a:off x="0" y="381278"/>
          <a:ext cx="6588691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356" tIns="437388" rIns="5113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/>
            <a:t>Vue.component('app-saludo’, { objeto con la definición del componente }</a:t>
          </a:r>
          <a:endParaRPr lang="en-US" sz="2100" kern="1200"/>
        </a:p>
      </dsp:txBody>
      <dsp:txXfrm>
        <a:off x="0" y="381278"/>
        <a:ext cx="6588691" cy="1190700"/>
      </dsp:txXfrm>
    </dsp:sp>
    <dsp:sp modelId="{8100CD05-FD4F-4678-A34D-6752F8DB57AF}">
      <dsp:nvSpPr>
        <dsp:cNvPr id="0" name=""/>
        <dsp:cNvSpPr/>
      </dsp:nvSpPr>
      <dsp:spPr>
        <a:xfrm>
          <a:off x="329434" y="71318"/>
          <a:ext cx="4612083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326" tIns="0" rIns="17432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Global</a:t>
          </a:r>
          <a:endParaRPr lang="en-US" sz="2100" kern="1200"/>
        </a:p>
      </dsp:txBody>
      <dsp:txXfrm>
        <a:off x="359696" y="101580"/>
        <a:ext cx="4551559" cy="559396"/>
      </dsp:txXfrm>
    </dsp:sp>
    <dsp:sp modelId="{6634FEA9-8320-4D3D-8083-63E55182130E}">
      <dsp:nvSpPr>
        <dsp:cNvPr id="0" name=""/>
        <dsp:cNvSpPr/>
      </dsp:nvSpPr>
      <dsp:spPr>
        <a:xfrm>
          <a:off x="0" y="1995339"/>
          <a:ext cx="6588691" cy="188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356" tIns="437388" rIns="5113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/>
            <a:t>const app = new Vue({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/>
            <a:t>el: '#app',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/>
            <a:t>components: { </a:t>
          </a:r>
          <a:r>
            <a:rPr lang="es-ES" sz="2100" kern="1200"/>
            <a:t>appSaludo, { objeto con la definición del componente } } })</a:t>
          </a:r>
          <a:endParaRPr lang="en-US" sz="2100" kern="1200"/>
        </a:p>
      </dsp:txBody>
      <dsp:txXfrm>
        <a:off x="0" y="1995339"/>
        <a:ext cx="6588691" cy="1885275"/>
      </dsp:txXfrm>
    </dsp:sp>
    <dsp:sp modelId="{56932AA9-17E0-49E3-95A8-6A2844A2BE6C}">
      <dsp:nvSpPr>
        <dsp:cNvPr id="0" name=""/>
        <dsp:cNvSpPr/>
      </dsp:nvSpPr>
      <dsp:spPr>
        <a:xfrm>
          <a:off x="329434" y="1685379"/>
          <a:ext cx="4612083" cy="6199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326" tIns="0" rIns="17432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Local</a:t>
          </a:r>
          <a:endParaRPr lang="en-US" sz="2100" kern="1200"/>
        </a:p>
      </dsp:txBody>
      <dsp:txXfrm>
        <a:off x="359696" y="1715641"/>
        <a:ext cx="4551559" cy="559396"/>
      </dsp:txXfrm>
    </dsp:sp>
    <dsp:sp modelId="{85C4B54C-7236-4583-B6A0-109E15B702EC}">
      <dsp:nvSpPr>
        <dsp:cNvPr id="0" name=""/>
        <dsp:cNvSpPr/>
      </dsp:nvSpPr>
      <dsp:spPr>
        <a:xfrm>
          <a:off x="0" y="4303974"/>
          <a:ext cx="6588691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356" tIns="437388" rIns="5113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/>
            <a:t>debe incluir un prefijo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/>
            <a:t>si no va entre comillas se convierte de camelCase a kebab-case</a:t>
          </a:r>
          <a:endParaRPr lang="en-US" sz="2100" kern="1200"/>
        </a:p>
      </dsp:txBody>
      <dsp:txXfrm>
        <a:off x="0" y="4303974"/>
        <a:ext cx="6588691" cy="1521449"/>
      </dsp:txXfrm>
    </dsp:sp>
    <dsp:sp modelId="{CEB45223-417D-4AF5-975D-CBE184F19990}">
      <dsp:nvSpPr>
        <dsp:cNvPr id="0" name=""/>
        <dsp:cNvSpPr/>
      </dsp:nvSpPr>
      <dsp:spPr>
        <a:xfrm>
          <a:off x="329434" y="3994014"/>
          <a:ext cx="4612083" cy="6199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326" tIns="0" rIns="17432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El nombre del componente</a:t>
          </a:r>
          <a:endParaRPr lang="en-US" sz="2100" kern="1200"/>
        </a:p>
      </dsp:txBody>
      <dsp:txXfrm>
        <a:off x="359696" y="4024276"/>
        <a:ext cx="4551559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5CF47-06B5-4F8F-AD44-474458A04CB0}">
      <dsp:nvSpPr>
        <dsp:cNvPr id="0" name=""/>
        <dsp:cNvSpPr/>
      </dsp:nvSpPr>
      <dsp:spPr>
        <a:xfrm rot="5400000">
          <a:off x="3912518" y="-1395690"/>
          <a:ext cx="1135583" cy="42167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{{}}</a:t>
          </a:r>
          <a:endParaRPr lang="en-US" sz="2100" kern="1200" dirty="0"/>
        </a:p>
      </dsp:txBody>
      <dsp:txXfrm rot="-5400000">
        <a:off x="2371929" y="200334"/>
        <a:ext cx="4161327" cy="1024713"/>
      </dsp:txXfrm>
    </dsp:sp>
    <dsp:sp modelId="{AEAE0CAB-6E2A-4232-AC0D-8721A56EA345}">
      <dsp:nvSpPr>
        <dsp:cNvPr id="0" name=""/>
        <dsp:cNvSpPr/>
      </dsp:nvSpPr>
      <dsp:spPr>
        <a:xfrm>
          <a:off x="0" y="2951"/>
          <a:ext cx="2371928" cy="1419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Interpolación en el contenido</a:t>
          </a:r>
          <a:endParaRPr lang="en-US" sz="2800" kern="1200" dirty="0"/>
        </a:p>
      </dsp:txBody>
      <dsp:txXfrm>
        <a:off x="69293" y="72244"/>
        <a:ext cx="2233342" cy="1280893"/>
      </dsp:txXfrm>
    </dsp:sp>
    <dsp:sp modelId="{2DB3669D-B908-40E0-83C4-6B0F37554873}">
      <dsp:nvSpPr>
        <dsp:cNvPr id="0" name=""/>
        <dsp:cNvSpPr/>
      </dsp:nvSpPr>
      <dsp:spPr>
        <a:xfrm rot="5400000">
          <a:off x="3912518" y="94763"/>
          <a:ext cx="1135583" cy="4216762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2100" kern="1200" noProof="0" dirty="0"/>
            <a:t>v-bind</a:t>
          </a:r>
          <a:r>
            <a:rPr lang="es-ES" sz="2100" kern="1200" dirty="0"/>
            <a:t>: - abreviado :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Uso de objetos para indicar varios atributos</a:t>
          </a:r>
          <a:endParaRPr lang="en-US" sz="2100" kern="1200" dirty="0"/>
        </a:p>
      </dsp:txBody>
      <dsp:txXfrm rot="-5400000">
        <a:off x="2371929" y="1690788"/>
        <a:ext cx="4161327" cy="1024713"/>
      </dsp:txXfrm>
    </dsp:sp>
    <dsp:sp modelId="{EE9CCEB7-5E71-4371-9572-BAF4FFD39473}">
      <dsp:nvSpPr>
        <dsp:cNvPr id="0" name=""/>
        <dsp:cNvSpPr/>
      </dsp:nvSpPr>
      <dsp:spPr>
        <a:xfrm>
          <a:off x="0" y="1493404"/>
          <a:ext cx="2371928" cy="141947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Binding</a:t>
          </a:r>
          <a:r>
            <a:rPr lang="es-ES" sz="2800" kern="1200" dirty="0"/>
            <a:t> de atributos HTML</a:t>
          </a:r>
          <a:endParaRPr lang="en-US" sz="2800" kern="1200" dirty="0"/>
        </a:p>
      </dsp:txBody>
      <dsp:txXfrm>
        <a:off x="69293" y="1562697"/>
        <a:ext cx="2233342" cy="1280893"/>
      </dsp:txXfrm>
    </dsp:sp>
    <dsp:sp modelId="{6724BE68-A2FA-4B42-A762-718662BC9E01}">
      <dsp:nvSpPr>
        <dsp:cNvPr id="0" name=""/>
        <dsp:cNvSpPr/>
      </dsp:nvSpPr>
      <dsp:spPr>
        <a:xfrm rot="5400000">
          <a:off x="3912518" y="1585217"/>
          <a:ext cx="1135583" cy="4216762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2100" kern="1200" noProof="0" dirty="0"/>
            <a:t>v-html</a:t>
          </a:r>
        </a:p>
      </dsp:txBody>
      <dsp:txXfrm rot="-5400000">
        <a:off x="2371929" y="3181242"/>
        <a:ext cx="4161327" cy="1024713"/>
      </dsp:txXfrm>
    </dsp:sp>
    <dsp:sp modelId="{0875F488-E80A-4ABD-88FC-2AF0CEC6327F}">
      <dsp:nvSpPr>
        <dsp:cNvPr id="0" name=""/>
        <dsp:cNvSpPr/>
      </dsp:nvSpPr>
      <dsp:spPr>
        <a:xfrm>
          <a:off x="0" y="2983858"/>
          <a:ext cx="2371928" cy="141947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Interpolación de HTML</a:t>
          </a:r>
          <a:endParaRPr lang="en-US" sz="2800" kern="1200" dirty="0"/>
        </a:p>
      </dsp:txBody>
      <dsp:txXfrm>
        <a:off x="69293" y="3053151"/>
        <a:ext cx="2233342" cy="1280893"/>
      </dsp:txXfrm>
    </dsp:sp>
    <dsp:sp modelId="{4A73C889-C403-4F6D-B32C-003B56F6E385}">
      <dsp:nvSpPr>
        <dsp:cNvPr id="0" name=""/>
        <dsp:cNvSpPr/>
      </dsp:nvSpPr>
      <dsp:spPr>
        <a:xfrm rot="5400000">
          <a:off x="3912518" y="3075670"/>
          <a:ext cx="1135583" cy="4216762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v-once</a:t>
          </a:r>
          <a:endParaRPr lang="en-US" sz="2100" kern="1200" dirty="0"/>
        </a:p>
      </dsp:txBody>
      <dsp:txXfrm rot="-5400000">
        <a:off x="2371929" y="4671695"/>
        <a:ext cx="4161327" cy="1024713"/>
      </dsp:txXfrm>
    </dsp:sp>
    <dsp:sp modelId="{36C6A1D6-47CD-465B-9A65-20915E956147}">
      <dsp:nvSpPr>
        <dsp:cNvPr id="0" name=""/>
        <dsp:cNvSpPr/>
      </dsp:nvSpPr>
      <dsp:spPr>
        <a:xfrm>
          <a:off x="0" y="4474312"/>
          <a:ext cx="2371928" cy="14194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Binding</a:t>
          </a:r>
          <a:r>
            <a:rPr lang="es-ES" sz="2800" kern="1200" dirty="0"/>
            <a:t> estático</a:t>
          </a:r>
          <a:endParaRPr lang="en-US" sz="2800" kern="1200" dirty="0"/>
        </a:p>
      </dsp:txBody>
      <dsp:txXfrm>
        <a:off x="69293" y="4543605"/>
        <a:ext cx="2233342" cy="1280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627BC-74DF-43AE-BAFD-A1AF93C0AE1B}">
      <dsp:nvSpPr>
        <dsp:cNvPr id="0" name=""/>
        <dsp:cNvSpPr/>
      </dsp:nvSpPr>
      <dsp:spPr>
        <a:xfrm rot="5400000">
          <a:off x="3720182" y="-1155343"/>
          <a:ext cx="1520254" cy="42167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kern="1200" dirty="0"/>
            <a:t>v-bind</a:t>
          </a:r>
        </a:p>
      </dsp:txBody>
      <dsp:txXfrm rot="-5400000">
        <a:off x="2371929" y="267123"/>
        <a:ext cx="4142549" cy="1371828"/>
      </dsp:txXfrm>
    </dsp:sp>
    <dsp:sp modelId="{FE10B176-A5C3-478B-A85D-C71D561325ED}">
      <dsp:nvSpPr>
        <dsp:cNvPr id="0" name=""/>
        <dsp:cNvSpPr/>
      </dsp:nvSpPr>
      <dsp:spPr>
        <a:xfrm>
          <a:off x="0" y="2879"/>
          <a:ext cx="2371928" cy="19003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Binding</a:t>
          </a:r>
        </a:p>
      </dsp:txBody>
      <dsp:txXfrm>
        <a:off x="92766" y="95645"/>
        <a:ext cx="2186396" cy="1714785"/>
      </dsp:txXfrm>
    </dsp:sp>
    <dsp:sp modelId="{27A74C54-765C-4349-B8B8-5A599FDF00F3}">
      <dsp:nvSpPr>
        <dsp:cNvPr id="0" name=""/>
        <dsp:cNvSpPr/>
      </dsp:nvSpPr>
      <dsp:spPr>
        <a:xfrm rot="5400000">
          <a:off x="3720182" y="839990"/>
          <a:ext cx="1520254" cy="4216762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bin-NG" sz="6500" kern="1200" noProof="0" dirty="0"/>
            <a:t>v-model</a:t>
          </a:r>
        </a:p>
      </dsp:txBody>
      <dsp:txXfrm rot="-5400000">
        <a:off x="2371929" y="2262457"/>
        <a:ext cx="4142549" cy="1371828"/>
      </dsp:txXfrm>
    </dsp:sp>
    <dsp:sp modelId="{915081BC-BF2C-4AE1-A9E7-97FB4F42C7F4}">
      <dsp:nvSpPr>
        <dsp:cNvPr id="0" name=""/>
        <dsp:cNvSpPr/>
      </dsp:nvSpPr>
      <dsp:spPr>
        <a:xfrm>
          <a:off x="0" y="1998212"/>
          <a:ext cx="2371928" cy="1900317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Doble </a:t>
          </a:r>
          <a:r>
            <a:rPr lang="en-US" sz="2800" kern="1200" noProof="0" dirty="0"/>
            <a:t>binding</a:t>
          </a:r>
          <a:r>
            <a:rPr lang="es-ES" sz="2800" kern="1200" dirty="0"/>
            <a:t> (</a:t>
          </a:r>
          <a:r>
            <a:rPr lang="en-US" sz="2800" kern="1200" noProof="0" dirty="0"/>
            <a:t>two-way data binding</a:t>
          </a:r>
          <a:r>
            <a:rPr lang="es-ES" sz="2800" kern="1200" dirty="0"/>
            <a:t>)</a:t>
          </a:r>
          <a:endParaRPr lang="en-US" sz="2800" kern="1200" dirty="0"/>
        </a:p>
      </dsp:txBody>
      <dsp:txXfrm>
        <a:off x="92766" y="2090978"/>
        <a:ext cx="2186396" cy="1714785"/>
      </dsp:txXfrm>
    </dsp:sp>
    <dsp:sp modelId="{79A531A8-AF04-4831-A2C2-47B9ECEBCF5C}">
      <dsp:nvSpPr>
        <dsp:cNvPr id="0" name=""/>
        <dsp:cNvSpPr/>
      </dsp:nvSpPr>
      <dsp:spPr>
        <a:xfrm rot="5400000">
          <a:off x="3720182" y="2835323"/>
          <a:ext cx="1520254" cy="4216762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bin-NG" sz="6500" kern="1200" noProof="0" dirty="0"/>
            <a:t>v-</a:t>
          </a:r>
          <a:r>
            <a:rPr lang="en-GB" sz="6500" kern="1200" noProof="0" dirty="0"/>
            <a:t>cloak</a:t>
          </a:r>
        </a:p>
      </dsp:txBody>
      <dsp:txXfrm rot="-5400000">
        <a:off x="2371929" y="4257790"/>
        <a:ext cx="4142549" cy="1371828"/>
      </dsp:txXfrm>
    </dsp:sp>
    <dsp:sp modelId="{70162AD4-DB56-41FA-A3F0-F7FA0B3DD57C}">
      <dsp:nvSpPr>
        <dsp:cNvPr id="0" name=""/>
        <dsp:cNvSpPr/>
      </dsp:nvSpPr>
      <dsp:spPr>
        <a:xfrm>
          <a:off x="0" y="3993546"/>
          <a:ext cx="2371928" cy="190031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Mejoras del interface</a:t>
          </a:r>
          <a:endParaRPr lang="en-US" sz="2800" kern="1200" dirty="0"/>
        </a:p>
      </dsp:txBody>
      <dsp:txXfrm>
        <a:off x="92766" y="4086312"/>
        <a:ext cx="2186396" cy="17147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37575-A8DE-4AFB-8463-741A3E9DE287}">
      <dsp:nvSpPr>
        <dsp:cNvPr id="0" name=""/>
        <dsp:cNvSpPr/>
      </dsp:nvSpPr>
      <dsp:spPr>
        <a:xfrm rot="5400000">
          <a:off x="3280902" y="-648846"/>
          <a:ext cx="2296695" cy="416870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in-NG" sz="2300" kern="1200" noProof="0" dirty="0"/>
            <a:t>v-on</a:t>
          </a:r>
          <a:r>
            <a:rPr lang="es-ES" sz="2300" kern="1200" dirty="0"/>
            <a:t>: - abreviado @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El manejador se indica: &lt;nombre&gt; o &lt;nombre&gt;($</a:t>
          </a:r>
          <a:r>
            <a:rPr lang="en-US" sz="2300" kern="1200" noProof="0" dirty="0"/>
            <a:t>event</a:t>
          </a:r>
          <a:r>
            <a:rPr lang="es-ES" sz="2300" kern="1200" dirty="0"/>
            <a:t>)</a:t>
          </a:r>
          <a:endParaRPr lang="en-US" sz="2300" kern="1200" dirty="0"/>
        </a:p>
      </dsp:txBody>
      <dsp:txXfrm rot="-5400000">
        <a:off x="2344897" y="399274"/>
        <a:ext cx="4056591" cy="2072465"/>
      </dsp:txXfrm>
    </dsp:sp>
    <dsp:sp modelId="{8ED0E7CB-895F-410A-B114-8852A4502DFB}">
      <dsp:nvSpPr>
        <dsp:cNvPr id="0" name=""/>
        <dsp:cNvSpPr/>
      </dsp:nvSpPr>
      <dsp:spPr>
        <a:xfrm>
          <a:off x="0" y="71"/>
          <a:ext cx="2344897" cy="28708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Asignación de la respuesta a los eventos</a:t>
          </a:r>
          <a:br>
            <a:rPr lang="es-ES" sz="2500" kern="1200" dirty="0"/>
          </a:br>
          <a:r>
            <a:rPr lang="es-ES" sz="2500" kern="1200" dirty="0"/>
            <a:t>(programación declarativa = vista)</a:t>
          </a:r>
          <a:endParaRPr lang="en-US" sz="2500" kern="1200" dirty="0"/>
        </a:p>
      </dsp:txBody>
      <dsp:txXfrm>
        <a:off x="114468" y="114539"/>
        <a:ext cx="2115961" cy="2641933"/>
      </dsp:txXfrm>
    </dsp:sp>
    <dsp:sp modelId="{D5212855-DB41-47DE-A567-A4B9C59E13B5}">
      <dsp:nvSpPr>
        <dsp:cNvPr id="0" name=""/>
        <dsp:cNvSpPr/>
      </dsp:nvSpPr>
      <dsp:spPr>
        <a:xfrm rot="5400000">
          <a:off x="3280902" y="2365566"/>
          <a:ext cx="2296695" cy="416870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noProof="0" dirty="0"/>
            <a:t>methods</a:t>
          </a:r>
          <a:r>
            <a:rPr lang="es-ES" sz="2300" kern="1200" dirty="0"/>
            <a:t> : {</a:t>
          </a:r>
          <a:br>
            <a:rPr lang="es-ES" sz="2300" kern="1200" dirty="0"/>
          </a:br>
          <a:r>
            <a:rPr lang="es-ES" sz="2300" kern="1200" dirty="0"/>
            <a:t>	nombre: </a:t>
          </a:r>
          <a:r>
            <a:rPr lang="en-US" sz="2300" kern="1200" noProof="0" dirty="0"/>
            <a:t>function</a:t>
          </a:r>
          <a:r>
            <a:rPr lang="es-ES" sz="2300" kern="1200" dirty="0"/>
            <a:t>() {}</a:t>
          </a:r>
          <a:br>
            <a:rPr lang="es-ES" sz="2300" b="1" kern="1200" dirty="0"/>
          </a:br>
          <a:r>
            <a:rPr lang="es-ES" sz="2300" b="1" kern="1200" dirty="0"/>
            <a:t>}</a:t>
          </a:r>
          <a:br>
            <a:rPr lang="es-ES" sz="2300" b="1" kern="1200" dirty="0"/>
          </a:br>
          <a:r>
            <a:rPr lang="es-ES" sz="2300" kern="1200" dirty="0"/>
            <a:t>al declarar métodos no pueden utilizarse </a:t>
          </a:r>
          <a:r>
            <a:rPr lang="en-GB" sz="2300" kern="1200" dirty="0"/>
            <a:t>arrow functions</a:t>
          </a:r>
          <a:endParaRPr lang="en-US" sz="2300" kern="1200" dirty="0"/>
        </a:p>
      </dsp:txBody>
      <dsp:txXfrm rot="-5400000">
        <a:off x="2344897" y="3413687"/>
        <a:ext cx="4056591" cy="2072465"/>
      </dsp:txXfrm>
    </dsp:sp>
    <dsp:sp modelId="{C2AA08E5-40EC-4CFD-8B1C-9B2AF8743FB1}">
      <dsp:nvSpPr>
        <dsp:cNvPr id="0" name=""/>
        <dsp:cNvSpPr/>
      </dsp:nvSpPr>
      <dsp:spPr>
        <a:xfrm>
          <a:off x="0" y="3014484"/>
          <a:ext cx="2344897" cy="28708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Definición de métodos</a:t>
          </a:r>
          <a:br>
            <a:rPr lang="es-ES" sz="2500" kern="1200" dirty="0"/>
          </a:br>
          <a:r>
            <a:rPr lang="es-ES" sz="2500" kern="1200" dirty="0"/>
            <a:t>(programación imperativa = controlador)</a:t>
          </a:r>
          <a:endParaRPr lang="en-US" sz="2500" kern="1200" dirty="0"/>
        </a:p>
      </dsp:txBody>
      <dsp:txXfrm>
        <a:off x="114468" y="3128952"/>
        <a:ext cx="2115961" cy="26419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74C54-765C-4349-B8B8-5A599FDF00F3}">
      <dsp:nvSpPr>
        <dsp:cNvPr id="0" name=""/>
        <dsp:cNvSpPr/>
      </dsp:nvSpPr>
      <dsp:spPr>
        <a:xfrm rot="5400000">
          <a:off x="3720182" y="-1155343"/>
          <a:ext cx="1520254" cy="42167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bin-NG" sz="4800" kern="1200" noProof="0" dirty="0"/>
            <a:t>v-</a:t>
          </a:r>
          <a:r>
            <a:rPr lang="es-ES" sz="4800" kern="1200" noProof="0" dirty="0" err="1"/>
            <a:t>for</a:t>
          </a:r>
          <a:endParaRPr lang="bin-NG" sz="4800" kern="1200" noProof="0" dirty="0"/>
        </a:p>
      </dsp:txBody>
      <dsp:txXfrm rot="-5400000">
        <a:off x="2371929" y="267123"/>
        <a:ext cx="4142549" cy="1371828"/>
      </dsp:txXfrm>
    </dsp:sp>
    <dsp:sp modelId="{915081BC-BF2C-4AE1-A9E7-97FB4F42C7F4}">
      <dsp:nvSpPr>
        <dsp:cNvPr id="0" name=""/>
        <dsp:cNvSpPr/>
      </dsp:nvSpPr>
      <dsp:spPr>
        <a:xfrm>
          <a:off x="0" y="2879"/>
          <a:ext cx="2371928" cy="19003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Doble </a:t>
          </a:r>
          <a:r>
            <a:rPr lang="en-US" sz="2600" kern="1200" noProof="0" dirty="0"/>
            <a:t>binding</a:t>
          </a:r>
          <a:r>
            <a:rPr lang="es-ES" sz="2600" kern="1200" dirty="0"/>
            <a:t> (</a:t>
          </a:r>
          <a:r>
            <a:rPr lang="en-US" sz="2600" kern="1200" noProof="0" dirty="0"/>
            <a:t>two-way data binding</a:t>
          </a:r>
          <a:r>
            <a:rPr lang="es-ES" sz="2600" kern="1200" dirty="0"/>
            <a:t>)</a:t>
          </a:r>
          <a:endParaRPr lang="en-US" sz="2600" kern="1200" dirty="0"/>
        </a:p>
      </dsp:txBody>
      <dsp:txXfrm>
        <a:off x="92766" y="95645"/>
        <a:ext cx="2186396" cy="1714785"/>
      </dsp:txXfrm>
    </dsp:sp>
    <dsp:sp modelId="{79A531A8-AF04-4831-A2C2-47B9ECEBCF5C}">
      <dsp:nvSpPr>
        <dsp:cNvPr id="0" name=""/>
        <dsp:cNvSpPr/>
      </dsp:nvSpPr>
      <dsp:spPr>
        <a:xfrm rot="5400000">
          <a:off x="3720182" y="839990"/>
          <a:ext cx="1520254" cy="4216762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bin-NG" sz="4800" kern="1200" noProof="0" dirty="0"/>
            <a:t>v-</a:t>
          </a:r>
          <a:r>
            <a:rPr lang="es-ES" sz="4800" kern="1200" noProof="0" dirty="0" err="1"/>
            <a:t>if</a:t>
          </a:r>
          <a:r>
            <a:rPr lang="es-ES" sz="4800" kern="1200" noProof="0" dirty="0"/>
            <a:t> / v-</a:t>
          </a:r>
          <a:r>
            <a:rPr lang="es-ES" sz="4800" kern="1200" noProof="0" dirty="0" err="1"/>
            <a:t>else</a:t>
          </a:r>
          <a:endParaRPr lang="bin-NG" sz="4800" kern="1200" noProof="0" dirty="0"/>
        </a:p>
      </dsp:txBody>
      <dsp:txXfrm rot="-5400000">
        <a:off x="2371929" y="2262457"/>
        <a:ext cx="4142549" cy="1371828"/>
      </dsp:txXfrm>
    </dsp:sp>
    <dsp:sp modelId="{70162AD4-DB56-41FA-A3F0-F7FA0B3DD57C}">
      <dsp:nvSpPr>
        <dsp:cNvPr id="0" name=""/>
        <dsp:cNvSpPr/>
      </dsp:nvSpPr>
      <dsp:spPr>
        <a:xfrm>
          <a:off x="0" y="1998212"/>
          <a:ext cx="2371928" cy="1900317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Condicionales</a:t>
          </a:r>
          <a:endParaRPr lang="en-US" sz="2600" kern="1200" dirty="0"/>
        </a:p>
      </dsp:txBody>
      <dsp:txXfrm>
        <a:off x="92766" y="2090978"/>
        <a:ext cx="2186396" cy="1714785"/>
      </dsp:txXfrm>
    </dsp:sp>
    <dsp:sp modelId="{BDF1AE6D-D075-4EF6-B27C-5E926227C429}">
      <dsp:nvSpPr>
        <dsp:cNvPr id="0" name=""/>
        <dsp:cNvSpPr/>
      </dsp:nvSpPr>
      <dsp:spPr>
        <a:xfrm rot="5400000">
          <a:off x="3720182" y="2835323"/>
          <a:ext cx="1520254" cy="4216762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bin-NG" sz="4800" kern="1200" noProof="0" dirty="0"/>
            <a:t>v-</a:t>
          </a:r>
          <a:r>
            <a:rPr lang="es-ES" sz="4800" kern="1200" noProof="0" dirty="0"/>
            <a:t>show / v-</a:t>
          </a:r>
          <a:r>
            <a:rPr lang="es-ES" sz="4800" kern="1200" noProof="0" dirty="0" err="1"/>
            <a:t>else</a:t>
          </a:r>
          <a:endParaRPr lang="bin-NG" sz="4800" kern="1200" noProof="0" dirty="0"/>
        </a:p>
      </dsp:txBody>
      <dsp:txXfrm rot="-5400000">
        <a:off x="2371929" y="4257790"/>
        <a:ext cx="4142549" cy="1371828"/>
      </dsp:txXfrm>
    </dsp:sp>
    <dsp:sp modelId="{5CED5DB3-8C17-45F6-B027-4286ABE04DF2}">
      <dsp:nvSpPr>
        <dsp:cNvPr id="0" name=""/>
        <dsp:cNvSpPr/>
      </dsp:nvSpPr>
      <dsp:spPr>
        <a:xfrm>
          <a:off x="0" y="3993546"/>
          <a:ext cx="2371928" cy="190031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Condicionales</a:t>
          </a:r>
          <a:endParaRPr lang="en-US" sz="2600" kern="1200" dirty="0"/>
        </a:p>
      </dsp:txBody>
      <dsp:txXfrm>
        <a:off x="92766" y="4086312"/>
        <a:ext cx="2186396" cy="1714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35F39-4C30-4C16-B31F-F3A6FCFC9A3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FA1AA-C644-4BFC-9839-0A99115CD49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449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FA1AA-C644-4BFC-9839-0A99115CD496}" type="slidenum">
              <a:rPr lang="es-ES" smtClean="0"/>
              <a:t>140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40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E1F9-71C4-4DB8-995C-CD6403654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7CF788-AE0A-420F-9062-17AA674CE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B30869-16FE-474C-9E58-F20951FE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DE352-1D84-4E47-9554-FE87D42B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087A53-CF30-4FC3-BC42-6684CB11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9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966B8-A3AC-4966-8023-16CA5F2D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F837E3-CE2A-4F2A-8C77-2FE0852E9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43DF54-A49F-491F-9FEB-BF15434E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C088A3-2FD5-4A8F-BD31-4609FE2A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8760A5-DE97-49F1-A22C-D80F97F9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4384FE-F1C9-4616-AA0A-AD392BA5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498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C044F-8ADD-4A08-B59A-064B0D02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0BBDC4-3477-4BA1-B67F-A33E165E2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F3D1B4-4A9E-4423-8342-13C07F87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B3F028-EE54-4136-A1C8-32963AF4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43403-0A62-4244-BBBD-90131443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7613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2A92FC-6D84-4EE7-8847-6158C860B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A9B6C2-B0B7-4940-B861-E3231441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D67D4C-76F8-4C9F-8312-7708E7C1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6F8ADD-6C3A-4579-BFE3-E470F830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E55ED7-8AE1-4C6D-B3FE-3F66466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127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7AA9D-14B3-47C3-9FA7-632B25F5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D91C6-65EE-4E82-B22D-0418FCDA0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25682B-794B-4E63-B012-64294C0B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230DFD-A25F-4E50-9799-81FBA859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3A3155-5480-4A08-A496-23EFF293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705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372CE-0211-43C4-AE76-6C777FD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16B72-6CE8-4410-B7F5-1FF2D3EE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F05B39-1B60-4412-8257-A757B90F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6C5646-736E-421B-93B1-A458C918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5FEFCC-5A46-48FE-82B5-40D2AB5D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87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8351B-612F-428F-9A33-95FEA4C7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CCC14-2BFF-474B-A71E-5C7E68F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1DD539-81EB-4EFC-B528-B2F564682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966CA3-E304-4BE6-963C-BA1C1ED1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D18106-FEF9-46CD-890A-C08C0D0A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25B5B1-4B27-4376-BA2F-9AB2F3F4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7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81B2-A1F7-4DB5-8B41-B9C408DE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F5C843-C8F6-4AED-85B7-BB3537338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B08515-A8BE-4413-A932-F49D51920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6D0DD-6D54-475F-80B1-ADC7E7990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FB8088-8C53-4637-9287-D5D33EB1E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BC7F8C-6101-4728-910C-D47DD6A3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403F2D-A050-4994-8891-6BE60040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45AEA2C-596A-4E77-911D-AC83DE7B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160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37D13-834C-4EBB-9541-0387AC59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9E3B90-AE0D-409E-A2D2-963961A2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4F9FD6-61FC-481F-AB0B-11B158B5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D18571-E77F-4F5A-AFEA-964A521E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336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9E3AF-49B0-4F5D-BF93-A086F05B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617511-65A7-46B2-ABBF-DC2BCA46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05DCC-CC15-420F-A191-31B9C97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29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50FAD-EC62-4A08-805A-E545E7CD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CA460-AE30-4572-B4CD-DEFE66C25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4321B-7BF7-4121-9429-EDCE44D7F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F77D39-F82C-4985-A55E-D6978D11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A02CD4-2716-41D3-B4F6-1D40D133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E2BA5C-2DB9-4565-A4B2-E6A9B4A2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785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966B8-A3AC-4966-8023-16CA5F2D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F837E3-CE2A-4F2A-8C77-2FE0852E9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43DF54-A49F-491F-9FEB-BF15434E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C088A3-2FD5-4A8F-BD31-4609FE2A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8760A5-DE97-49F1-A22C-D80F97F9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4384FE-F1C9-4616-AA0A-AD392BA5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692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87F870-C2F6-40BB-AE46-5F7CD611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89C42D-A44A-4AF1-89B1-6E97E1AF1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0E8F43-D0F7-4F77-960F-E469CB361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30F4-5E5A-4DA3-B1D0-53415E144105}" type="datetimeFigureOut">
              <a:rPr lang="es-ES" smtClean="0"/>
              <a:t>26/04/2020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74AC5-CD1E-4E84-97DD-2BEBF1FC1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704B83-0926-4FA1-8D91-7A3537DC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185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/English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del%E2%80%93view%E2%80%93viewmodel" TargetMode="External"/><Relationship Id="rId5" Type="http://schemas.openxmlformats.org/officeDocument/2006/relationships/hyperlink" Target="https://en.wikipedia.org/wiki/Netguru" TargetMode="External"/><Relationship Id="rId4" Type="http://schemas.openxmlformats.org/officeDocument/2006/relationships/hyperlink" Target="https://en.wikipedia.org/wiki/Netlify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vee-validate.logaretm.com/" TargetMode="External"/><Relationship Id="rId3" Type="http://schemas.openxmlformats.org/officeDocument/2006/relationships/image" Target="../media/image102.svg"/><Relationship Id="rId7" Type="http://schemas.openxmlformats.org/officeDocument/2006/relationships/hyperlink" Target="https://github.com/vuelidate/vuelidate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yde.net/generar-formularios-en-vue-js/" TargetMode="External"/><Relationship Id="rId5" Type="http://schemas.openxmlformats.org/officeDocument/2006/relationships/hyperlink" Target="https://bootstrap-vue.org/docs/components/form/" TargetMode="External"/><Relationship Id="rId4" Type="http://schemas.openxmlformats.org/officeDocument/2006/relationships/hyperlink" Target="https://vuetifyjs.com/en/components/forms/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xios/axio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icode/json-server" TargetMode="External"/><Relationship Id="rId2" Type="http://schemas.openxmlformats.org/officeDocument/2006/relationships/hyperlink" Target="https://jsonplaceholder.typicode.com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io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category/extensions?hl=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hrome.google.com/webstore/detail/vuejs-devtools/nhdogjmejiglipccpnnnanhbledajbpd?hl=es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sv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pmjs.com/" TargetMode="External"/><Relationship Id="rId4" Type="http://schemas.openxmlformats.org/officeDocument/2006/relationships/hyperlink" Target="https://nodejs.org/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ce65@hotmail.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li.vuejs.org/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mberjs.com/" TargetMode="External"/><Relationship Id="rId5" Type="http://schemas.openxmlformats.org/officeDocument/2006/relationships/hyperlink" Target="http://backbonejs.org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vanyou.me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736B27-3EA8-47DD-9317-1EBCE6989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9600" cap="small" dirty="0"/>
              <a:t>VueJS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44CF8D-1150-4F98-9DFD-3C0E57E6E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s-ES" sz="2800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15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041863-BB32-41A7-8C81-FF1C2AB0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cs typeface="Calibri Light"/>
              </a:rPr>
              <a:t>Características de vue.js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2F4844-7F35-4D85-B66E-12E7EC2A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 se lee 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/vjuː/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, como en inglés "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view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" </a:t>
            </a:r>
          </a:p>
          <a:p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código abierto (</a:t>
            </a:r>
            <a:r>
              <a:rPr lang="en-US" sz="2400" dirty="0">
                <a:solidFill>
                  <a:srgbClr val="000000"/>
                </a:solidFill>
                <a:cs typeface="Calibri" panose="020F0502020204030204"/>
              </a:rPr>
              <a:t>open-source</a:t>
            </a:r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) </a:t>
            </a:r>
          </a:p>
          <a:p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en el "</a:t>
            </a:r>
            <a:r>
              <a:rPr lang="en-US" sz="2400" dirty="0">
                <a:solidFill>
                  <a:srgbClr val="000000"/>
                </a:solidFill>
                <a:cs typeface="Calibri" panose="020F0502020204030204"/>
              </a:rPr>
              <a:t>core team</a:t>
            </a:r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" participan empresas como </a:t>
            </a:r>
            <a:r>
              <a:rPr lang="es-ES" sz="2400" dirty="0">
                <a:ea typeface="+mn-lt"/>
                <a:cs typeface="+mn-lt"/>
                <a:hlinkClick r:id="rId4"/>
              </a:rPr>
              <a:t>Netlify</a:t>
            </a:r>
            <a:r>
              <a:rPr lang="es-ES" sz="2400" dirty="0">
                <a:ea typeface="+mn-lt"/>
                <a:cs typeface="+mn-lt"/>
              </a:rPr>
              <a:t> o </a:t>
            </a:r>
            <a:r>
              <a:rPr lang="es-ES" sz="2400" u="sng" dirty="0">
                <a:ea typeface="+mn-lt"/>
                <a:cs typeface="+mn-lt"/>
                <a:hlinkClick r:id="rId5"/>
              </a:rPr>
              <a:t>Netguru</a:t>
            </a:r>
            <a:endParaRPr lang="es-ES" sz="2400" dirty="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utiliza la arquitectura </a:t>
            </a:r>
            <a:r>
              <a:rPr lang="es-ES" sz="2400" dirty="0">
                <a:ea typeface="+mn-lt"/>
                <a:cs typeface="+mn-lt"/>
                <a:hlinkClick r:id="rId6"/>
              </a:rPr>
              <a:t>Model–view–viewmodel</a:t>
            </a:r>
            <a:endParaRPr lang="es-ES" sz="2400" dirty="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es un </a:t>
            </a:r>
            <a:r>
              <a:rPr lang="en-US" sz="2400" dirty="0">
                <a:solidFill>
                  <a:srgbClr val="000000"/>
                </a:solidFill>
                <a:cs typeface="Calibri" panose="020F0502020204030204"/>
              </a:rPr>
              <a:t>framework</a:t>
            </a:r>
            <a:r>
              <a:rPr lang="es-ES" sz="2400" dirty="0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es-ES" sz="2400" b="1" dirty="0">
                <a:solidFill>
                  <a:srgbClr val="000000"/>
                </a:solidFill>
                <a:cs typeface="Calibri" panose="020F0502020204030204"/>
              </a:rPr>
              <a:t>progresivo</a:t>
            </a:r>
            <a:endParaRPr lang="es-ES" dirty="0"/>
          </a:p>
          <a:p>
            <a:pPr lvl="1"/>
            <a:r>
              <a:rPr lang="es-ES" sz="2000" dirty="0">
                <a:solidFill>
                  <a:srgbClr val="000000"/>
                </a:solidFill>
                <a:cs typeface="Calibri"/>
              </a:rPr>
              <a:t>crear interfaces para añadir funcionalidades en páginas web</a:t>
            </a:r>
          </a:p>
          <a:p>
            <a:pPr lvl="1"/>
            <a:r>
              <a:rPr lang="es-ES" sz="2000" dirty="0">
                <a:solidFill>
                  <a:srgbClr val="000000"/>
                </a:solidFill>
                <a:cs typeface="Calibri"/>
              </a:rPr>
              <a:t>Crear aplicaciones completas de tipo SPA</a:t>
            </a:r>
          </a:p>
        </p:txBody>
      </p:sp>
    </p:spTree>
    <p:extLst>
      <p:ext uri="{BB962C8B-B14F-4D97-AF65-F5344CB8AC3E}">
        <p14:creationId xmlns:p14="http://schemas.microsoft.com/office/powerpoint/2010/main" val="2753393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Formulario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379709" y="577493"/>
            <a:ext cx="6865234" cy="569386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"col-6"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"form-td"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submit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prevent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onSubmit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()"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cursos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[…]</a:t>
            </a: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turnos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[…]</a:t>
            </a: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userCreate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{…}}</a:t>
            </a: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user: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userCreate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cursos: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cursos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turnos: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turnos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onSubmit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bin-NG" sz="1400" dirty="0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parse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bin-NG" sz="1400" dirty="0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stringify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41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D89C9ED-89E9-4476-BFA3-B6BFEA4C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183" y="803325"/>
            <a:ext cx="5695509" cy="1325563"/>
          </a:xfrm>
        </p:spPr>
        <p:txBody>
          <a:bodyPr>
            <a:normAutofit/>
          </a:bodyPr>
          <a:lstStyle/>
          <a:p>
            <a:r>
              <a:rPr lang="es-ES" dirty="0"/>
              <a:t>Formularios - Utilidades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FF4599-F68A-408D-BE13-BDD412277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D56A11-1F5A-4FE3-8C87-122CE39D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183" y="2279020"/>
            <a:ext cx="5314543" cy="3375920"/>
          </a:xfrm>
        </p:spPr>
        <p:txBody>
          <a:bodyPr anchor="t">
            <a:normAutofit/>
          </a:bodyPr>
          <a:lstStyle/>
          <a:p>
            <a:r>
              <a:rPr lang="es-ES" sz="1700" dirty="0"/>
              <a:t>Componentes de formularios</a:t>
            </a:r>
          </a:p>
          <a:p>
            <a:pPr lvl="1"/>
            <a:r>
              <a:rPr lang="bin-NG" sz="1700" dirty="0"/>
              <a:t>Vuetify</a:t>
            </a:r>
            <a:r>
              <a:rPr lang="es-ES" sz="1700" dirty="0"/>
              <a:t> (</a:t>
            </a:r>
            <a:r>
              <a:rPr lang="es-ES" sz="1700" dirty="0">
                <a:hlinkClick r:id="rId4"/>
              </a:rPr>
              <a:t>https://vuetifyjs.com/en/components/forms/</a:t>
            </a:r>
            <a:r>
              <a:rPr lang="es-ES" sz="1700" dirty="0"/>
              <a:t>)</a:t>
            </a:r>
          </a:p>
          <a:p>
            <a:pPr lvl="1"/>
            <a:r>
              <a:rPr lang="bin-NG" sz="1700" dirty="0"/>
              <a:t>Bootstrap-vue</a:t>
            </a:r>
            <a:r>
              <a:rPr lang="es-ES" sz="1700" dirty="0"/>
              <a:t> (</a:t>
            </a:r>
            <a:r>
              <a:rPr lang="es-ES" sz="1700" dirty="0">
                <a:hlinkClick r:id="rId5"/>
              </a:rPr>
              <a:t>https://bootstrap-vue.org/docs/components/form/</a:t>
            </a:r>
            <a:r>
              <a:rPr lang="es-ES" sz="1700" dirty="0"/>
              <a:t>)</a:t>
            </a:r>
          </a:p>
          <a:p>
            <a:r>
              <a:rPr lang="es-ES" sz="1700" dirty="0"/>
              <a:t>Creación dinámica</a:t>
            </a:r>
          </a:p>
          <a:p>
            <a:pPr lvl="1"/>
            <a:r>
              <a:rPr lang="bin-NG" sz="1700" dirty="0"/>
              <a:t>vue-form-generator</a:t>
            </a:r>
            <a:r>
              <a:rPr lang="es-ES" sz="1700" dirty="0"/>
              <a:t> (</a:t>
            </a:r>
            <a:r>
              <a:rPr lang="es-ES" sz="1700" dirty="0">
                <a:hlinkClick r:id="rId6"/>
              </a:rPr>
              <a:t>https://styde.net/generar-formularios-en-vue-js/</a:t>
            </a:r>
            <a:r>
              <a:rPr lang="es-ES" sz="1700" dirty="0"/>
              <a:t>)</a:t>
            </a:r>
          </a:p>
          <a:p>
            <a:r>
              <a:rPr lang="es-ES" sz="1700" dirty="0"/>
              <a:t>Validación</a:t>
            </a:r>
          </a:p>
          <a:p>
            <a:pPr lvl="1"/>
            <a:r>
              <a:rPr lang="bin-NG" sz="1700" dirty="0"/>
              <a:t>vuelidate</a:t>
            </a:r>
            <a:r>
              <a:rPr lang="es-ES" sz="1700" dirty="0"/>
              <a:t> (</a:t>
            </a:r>
            <a:r>
              <a:rPr lang="es-ES" sz="1700" dirty="0">
                <a:hlinkClick r:id="rId7"/>
              </a:rPr>
              <a:t>https://github.com/vuelidate/vuelidate</a:t>
            </a:r>
            <a:r>
              <a:rPr lang="es-ES" sz="1700" dirty="0"/>
              <a:t>)</a:t>
            </a:r>
          </a:p>
          <a:p>
            <a:pPr lvl="1"/>
            <a:r>
              <a:rPr lang="bin-NG" sz="1700" dirty="0"/>
              <a:t>VeeValidate</a:t>
            </a:r>
            <a:r>
              <a:rPr lang="es-ES" sz="1700" dirty="0"/>
              <a:t> (</a:t>
            </a:r>
            <a:r>
              <a:rPr lang="es-ES" sz="1700" dirty="0">
                <a:hlinkClick r:id="rId8"/>
              </a:rPr>
              <a:t>http://vee-validate.logaretm.com/</a:t>
            </a:r>
            <a:r>
              <a:rPr lang="es-ES" sz="1700" dirty="0"/>
              <a:t>)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2507758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69D9F3-0A71-4418-B068-0141D40D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Trabajando con rutas y datos del 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36D6C7-E62B-463F-AF9F-F3854364F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13</a:t>
            </a:r>
            <a:endParaRPr lang="es-E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53954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C3489-01A0-4732-A384-EDF53F6F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Page Applications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F3FA53-24A9-481F-B0FF-34E6C9279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dirty="0"/>
              <a:t>carga completa​</a:t>
            </a:r>
            <a:br>
              <a:rPr lang="es-ES" sz="2000" dirty="0"/>
            </a:br>
            <a:r>
              <a:rPr lang="es-ES" sz="2000" dirty="0"/>
              <a:t>en </a:t>
            </a:r>
            <a:r>
              <a:rPr lang="es-ES" sz="2000" b="1" dirty="0"/>
              <a:t>una sola página</a:t>
            </a:r>
            <a:r>
              <a:rPr lang="es-ES" sz="2000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b="1" dirty="0"/>
              <a:t>asincronicidad</a:t>
            </a:r>
            <a:r>
              <a:rPr lang="es-ES" sz="2000" dirty="0"/>
              <a:t>​ en la descarga de datos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dirty="0"/>
              <a:t>limitada dependencia​</a:t>
            </a:r>
            <a:br>
              <a:rPr lang="es-ES" sz="2000" dirty="0"/>
            </a:br>
            <a:r>
              <a:rPr lang="es-ES" sz="2000" dirty="0"/>
              <a:t>del </a:t>
            </a:r>
            <a:r>
              <a:rPr lang="es-ES" sz="2000" b="1" dirty="0"/>
              <a:t>servidor</a:t>
            </a:r>
            <a:r>
              <a:rPr lang="es-ES" sz="2000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2000" dirty="0"/>
              <a:t>​aproximación​ a las </a:t>
            </a:r>
            <a:r>
              <a:rPr lang="es-ES" sz="2000" b="1" dirty="0"/>
              <a:t>aplicaciones</a:t>
            </a:r>
            <a:r>
              <a:rPr lang="es-ES" sz="2000" dirty="0"/>
              <a:t>​ </a:t>
            </a:r>
            <a:r>
              <a:rPr lang="es-ES" sz="2000" b="1" dirty="0"/>
              <a:t>de escritorio </a:t>
            </a:r>
            <a:r>
              <a:rPr lang="es-ES" sz="2000" dirty="0"/>
              <a:t>con diferentes vistas en función de las interacciones del usuario: </a:t>
            </a:r>
            <a:r>
              <a:rPr lang="es-ES" sz="2000" b="1" dirty="0"/>
              <a:t>enrutamiento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3797F-BA82-4757-8F45-259C50B9124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" b="661"/>
          <a:stretch/>
        </p:blipFill>
        <p:spPr bwMode="auto">
          <a:xfrm>
            <a:off x="5595123" y="643468"/>
            <a:ext cx="5656048" cy="53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0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5F75C70-5CFC-4709-B186-6F3A442A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Enrutamiento</a:t>
            </a:r>
          </a:p>
        </p:txBody>
      </p:sp>
      <p:graphicFrame>
        <p:nvGraphicFramePr>
          <p:cNvPr id="23" name="Marcador de contenido 5">
            <a:extLst>
              <a:ext uri="{FF2B5EF4-FFF2-40B4-BE49-F238E27FC236}">
                <a16:creationId xmlns:a16="http://schemas.microsoft.com/office/drawing/2014/main" id="{807E7DAE-F385-4822-8363-343516E6E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41797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7452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5FAAF-3CB0-417C-A915-38B21552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bin-NG" dirty="0"/>
              <a:t>vue-router</a:t>
            </a:r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015EF6-C215-4660-859F-1D8A817C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3DF9E-F4FC-4E20-88F9-D32084485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s-ES" sz="1700" dirty="0"/>
              <a:t>Instalación</a:t>
            </a:r>
          </a:p>
          <a:p>
            <a:pPr lvl="1"/>
            <a:r>
              <a:rPr lang="bin-NG" sz="1700" dirty="0"/>
              <a:t>npm install vue-router</a:t>
            </a:r>
          </a:p>
          <a:p>
            <a:r>
              <a:rPr lang="es-ES" sz="1700" dirty="0"/>
              <a:t>Configuración del plugin y las rutas en main.js</a:t>
            </a:r>
          </a:p>
          <a:p>
            <a:r>
              <a:rPr lang="es-ES" sz="1700" dirty="0"/>
              <a:t>Configuración del plugin y las rutas en un fichero de rutas router.js</a:t>
            </a:r>
          </a:p>
          <a:p>
            <a:pPr lvl="1"/>
            <a:r>
              <a:rPr lang="es-ES" sz="1700" dirty="0"/>
              <a:t>Llamada a este fichero desde main.js</a:t>
            </a:r>
            <a:br>
              <a:rPr lang="es-ES" sz="1700" dirty="0"/>
            </a:br>
            <a:r>
              <a:rPr lang="es-ES" sz="1700" dirty="0"/>
              <a:t>Se inyecta el </a:t>
            </a:r>
            <a:r>
              <a:rPr lang="en-US" sz="1700" dirty="0"/>
              <a:t>router</a:t>
            </a:r>
            <a:r>
              <a:rPr lang="es-ES" sz="1700" dirty="0"/>
              <a:t> en la instancia de Vue</a:t>
            </a:r>
          </a:p>
          <a:p>
            <a:pPr marL="914400" lvl="2" indent="0">
              <a:buNone/>
            </a:pPr>
            <a:r>
              <a:rPr lang="bin-NG" sz="1700" dirty="0"/>
              <a:t>new Vue({</a:t>
            </a:r>
          </a:p>
          <a:p>
            <a:pPr marL="914400" lvl="2" indent="0">
              <a:buNone/>
            </a:pPr>
            <a:r>
              <a:rPr lang="bin-NG" sz="1700" dirty="0"/>
              <a:t>	router, </a:t>
            </a:r>
          </a:p>
          <a:p>
            <a:pPr marL="914400" lvl="2" indent="0">
              <a:buNone/>
            </a:pPr>
            <a:r>
              <a:rPr lang="bin-NG" sz="1700" dirty="0"/>
              <a:t>	render: function (h) { return h(App) }</a:t>
            </a:r>
          </a:p>
          <a:p>
            <a:pPr marL="914400" lvl="2" indent="0">
              <a:buNone/>
            </a:pPr>
            <a:r>
              <a:rPr lang="bin-NG" sz="1700" dirty="0"/>
              <a:t>}).$mount('#app’)</a:t>
            </a:r>
          </a:p>
          <a:p>
            <a:pPr lvl="1"/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2588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18208FED-83A8-44F0-9296-30193A41B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24041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0AE711E-7D6D-41D1-AD81-1558FBD2B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770701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0A7FF8-F9C9-46BD-AA39-9C57E727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542607"/>
            <a:ext cx="3820669" cy="4202728"/>
          </a:xfrm>
        </p:spPr>
        <p:txBody>
          <a:bodyPr anchor="ctr">
            <a:normAutofit/>
          </a:bodyPr>
          <a:lstStyle/>
          <a:p>
            <a:r>
              <a:rPr lang="es-ES" sz="5400" dirty="0"/>
              <a:t>Fichero de rutas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2FC8E-1F5C-4961-A802-7FA582DA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616" y="427702"/>
            <a:ext cx="5477256" cy="5909597"/>
          </a:xfrm>
        </p:spPr>
        <p:txBody>
          <a:bodyPr anchor="ctr">
            <a:normAutofit fontScale="92500"/>
          </a:bodyPr>
          <a:lstStyle/>
          <a:p>
            <a:r>
              <a:rPr lang="es-ES" sz="2400" dirty="0"/>
              <a:t>El objeto Vue, en su método use, recibe </a:t>
            </a:r>
            <a:r>
              <a:rPr lang="bin-NG" sz="2400" dirty="0"/>
              <a:t>VueRouter</a:t>
            </a:r>
          </a:p>
          <a:p>
            <a:pPr lvl="1"/>
            <a:r>
              <a:rPr lang="bin-NG" dirty="0"/>
              <a:t>Vue.use(VueRouter)</a:t>
            </a:r>
          </a:p>
          <a:p>
            <a:r>
              <a:rPr lang="es-ES" sz="2400" dirty="0"/>
              <a:t>Se definen las rutas en un array de objetos</a:t>
            </a:r>
            <a:br>
              <a:rPr lang="es-ES" sz="2400" dirty="0"/>
            </a:br>
            <a:r>
              <a:rPr lang="es-ES" sz="2400" dirty="0"/>
              <a:t>Cada ruta tiene las propiedades </a:t>
            </a:r>
            <a:r>
              <a:rPr lang="en-US" sz="2400" dirty="0"/>
              <a:t>path</a:t>
            </a:r>
            <a:r>
              <a:rPr lang="es-ES" sz="2400" dirty="0"/>
              <a:t> y </a:t>
            </a:r>
            <a:r>
              <a:rPr lang="en-US" sz="2400" dirty="0"/>
              <a:t>component</a:t>
            </a:r>
          </a:p>
          <a:p>
            <a:r>
              <a:rPr lang="es-ES" sz="2400" dirty="0"/>
              <a:t>Se crea y se exporta una instancia de </a:t>
            </a:r>
            <a:r>
              <a:rPr lang="bin-NG" sz="2400" dirty="0"/>
              <a:t>VueRouter</a:t>
            </a:r>
            <a:r>
              <a:rPr lang="es-ES" sz="2400" dirty="0"/>
              <a:t> </a:t>
            </a:r>
            <a:br>
              <a:rPr lang="es-ES" sz="2400" dirty="0"/>
            </a:br>
            <a:r>
              <a:rPr lang="es-ES" sz="2400" dirty="0"/>
              <a:t>que  tiene como parámetro el array de rutas</a:t>
            </a:r>
          </a:p>
          <a:p>
            <a:pPr marL="457200" lvl="1" indent="0">
              <a:buNone/>
            </a:pPr>
            <a:r>
              <a:rPr lang="bin-NG" dirty="0"/>
              <a:t>const router = new VueRouter({</a:t>
            </a:r>
            <a:endParaRPr lang="es-ES" dirty="0"/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n-US" dirty="0"/>
              <a:t>mode: ‘history</a:t>
            </a:r>
            <a:r>
              <a:rPr lang="es-ES" dirty="0"/>
              <a:t>’, </a:t>
            </a:r>
            <a:r>
              <a:rPr lang="bin-NG" dirty="0"/>
              <a:t>routes</a:t>
            </a:r>
            <a:r>
              <a:rPr lang="es-ES" dirty="0"/>
              <a:t>: []</a:t>
            </a:r>
          </a:p>
          <a:p>
            <a:pPr marL="457200" lvl="1" indent="0">
              <a:buNone/>
            </a:pPr>
            <a:r>
              <a:rPr lang="bin-NG" dirty="0"/>
              <a:t>})</a:t>
            </a:r>
          </a:p>
          <a:p>
            <a:r>
              <a:rPr lang="es-ES" sz="2400" dirty="0"/>
              <a:t>En main.js, se inyecta el fichero </a:t>
            </a:r>
            <a:r>
              <a:rPr lang="en-US" sz="2400" dirty="0"/>
              <a:t>router</a:t>
            </a:r>
            <a:r>
              <a:rPr lang="es-ES" sz="2400" dirty="0"/>
              <a:t> en la instancia de Vue</a:t>
            </a:r>
          </a:p>
          <a:p>
            <a:pPr lvl="1"/>
            <a:r>
              <a:rPr lang="bin-NG" dirty="0"/>
              <a:t>new Vue({router, render: function (h) { return h(App) }}).$mount('#app’)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CA6083-4926-4465-B715-A4545ED3DDE2}"/>
              </a:ext>
            </a:extLst>
          </p:cNvPr>
          <p:cNvSpPr txBox="1"/>
          <p:nvPr/>
        </p:nvSpPr>
        <p:spPr>
          <a:xfrm>
            <a:off x="478028" y="5207000"/>
            <a:ext cx="3662172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El modo ‘</a:t>
            </a:r>
            <a:r>
              <a:rPr lang="en-US" dirty="0"/>
              <a:t>history</a:t>
            </a:r>
            <a:r>
              <a:rPr lang="es-ES" dirty="0"/>
              <a:t>’ determina que las URL sigan el estándar HTML5 para elemento internos de un servidor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035AA8-3B6A-4635-92DC-5F693A60F440}"/>
              </a:ext>
            </a:extLst>
          </p:cNvPr>
          <p:cNvSpPr/>
          <p:nvPr/>
        </p:nvSpPr>
        <p:spPr>
          <a:xfrm>
            <a:off x="6870700" y="3975100"/>
            <a:ext cx="2019300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C10EA4AE-2AC1-461D-BA34-C25D246CDF9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140200" y="4235450"/>
            <a:ext cx="2730500" cy="143321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6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A7FF8-F9C9-46BD-AA39-9C57E727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s-ES" sz="4800" dirty="0"/>
              <a:t>Uso de las rutas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2FC8E-1F5C-4961-A802-7FA582DA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endParaRPr lang="es-ES" sz="2200" dirty="0"/>
          </a:p>
          <a:p>
            <a:r>
              <a:rPr lang="es-ES" sz="2200" dirty="0"/>
              <a:t>Área donde se renderizan los componentes propios de cada ruta</a:t>
            </a:r>
            <a:br>
              <a:rPr lang="es-ES" sz="2200" dirty="0"/>
            </a:br>
            <a:r>
              <a:rPr lang="es-ES" sz="2200" dirty="0"/>
              <a:t> </a:t>
            </a:r>
            <a:r>
              <a:rPr lang="bin-NG" sz="2200" dirty="0"/>
              <a:t>&lt;router-view&gt; &lt;/router-view&gt; </a:t>
            </a:r>
          </a:p>
          <a:p>
            <a:r>
              <a:rPr lang="es-ES" sz="2200" dirty="0"/>
              <a:t>Barra de navegación (</a:t>
            </a:r>
            <a:r>
              <a:rPr lang="en-US" sz="2200" dirty="0"/>
              <a:t>toolbar</a:t>
            </a:r>
            <a:r>
              <a:rPr lang="es-ES" sz="2200" dirty="0"/>
              <a:t>)</a:t>
            </a:r>
          </a:p>
          <a:p>
            <a:pPr lvl="1"/>
            <a:r>
              <a:rPr lang="bin-NG" sz="2200" dirty="0"/>
              <a:t>Items del menú (botones)</a:t>
            </a:r>
            <a:br>
              <a:rPr lang="bin-NG" sz="2200" dirty="0"/>
            </a:br>
            <a:r>
              <a:rPr lang="bin-NG" sz="2200" dirty="0"/>
              <a:t>&lt;router-link to="/“&gt;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980881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Añadiendo rutas en nuestra app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91610" y="675667"/>
            <a:ext cx="6423274" cy="2462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"nav"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router-link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to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router-link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router-link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to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"/mensajes"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Mensajes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router-link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router-link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to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"/tareas"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router-link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router-view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router-view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637850" y="2587318"/>
            <a:ext cx="6536131" cy="332398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Vue.use(VueRouter)</a:t>
            </a: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routes = [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{ path: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name: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component: Home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{ path: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'/mensajes'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name: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'Mensajes'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component: Mensajes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{ path: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'/tareas'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name: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'Tareas'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component: Tareas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router =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VueRouter({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mode: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'history'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base: process.env.BASE_URL,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routes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router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8116688" y="4118787"/>
            <a:ext cx="3221182" cy="23083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Reorganizamos los componentes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Home:  Hace uso 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Saludo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Mensajes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Tareas</a:t>
            </a:r>
          </a:p>
        </p:txBody>
      </p:sp>
    </p:spTree>
    <p:extLst>
      <p:ext uri="{BB962C8B-B14F-4D97-AF65-F5344CB8AC3E}">
        <p14:creationId xmlns:p14="http://schemas.microsoft.com/office/powerpoint/2010/main" val="3979486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59A513-84FC-4F08-805E-C51CE7F5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E7B3778-847D-49DE-9ED7-3ECD207F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4973CB-E945-49D8-8629-2564A339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359CA1-D061-41BA-8920-ED22CB4F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996946-DE01-4AD1-A6A3-9FA06DBA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331899-34B3-4B61-9479-5321983D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8B424E-2AB2-41D8-92DD-A44E6F5E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D92C34-EBF4-4D51-A9C1-BD8F3457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846" y="630937"/>
            <a:ext cx="5867716" cy="2465212"/>
          </a:xfrm>
          <a:noFill/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Acceso a los datos de un servidor / API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E55A76C-43FA-4291-90B8-7E4FA8AF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699" y="1349462"/>
            <a:ext cx="4134103" cy="413410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A379C-12FD-4404-BDF2-B7EFF059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7C94E4-4224-4270-BF49-210D0228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372932-A744-4DBC-92F9-C390AC5D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7255D0-F5AE-4538-8BA0-27F44A24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F9E288-385B-4C5F-BF47-8170ED51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37879-E618-4698-8616-7ACA699E4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8846" y="3327275"/>
            <a:ext cx="5867720" cy="2930617"/>
          </a:xfrm>
          <a:noFill/>
        </p:spPr>
        <p:txBody>
          <a:bodyPr anchor="t">
            <a:norm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El servidor expone un </a:t>
            </a:r>
            <a:r>
              <a:rPr lang="en-US" sz="1600" dirty="0">
                <a:solidFill>
                  <a:schemeClr val="bg1"/>
                </a:solidFill>
              </a:rPr>
              <a:t>endpoint</a:t>
            </a:r>
            <a:r>
              <a:rPr lang="es-ES" sz="1600" dirty="0">
                <a:solidFill>
                  <a:schemeClr val="bg1"/>
                </a:solidFill>
              </a:rPr>
              <a:t> para proporcionar determinados datos en un formato concreto</a:t>
            </a:r>
          </a:p>
          <a:p>
            <a:r>
              <a:rPr lang="es-ES" sz="1600" dirty="0">
                <a:solidFill>
                  <a:schemeClr val="bg1"/>
                </a:solidFill>
              </a:rPr>
              <a:t>El formato puede ser XML. JSON… Este último es el más habitual actualmente</a:t>
            </a:r>
          </a:p>
          <a:p>
            <a:r>
              <a:rPr lang="es-ES" sz="1600" dirty="0">
                <a:solidFill>
                  <a:schemeClr val="bg1"/>
                </a:solidFill>
              </a:rPr>
              <a:t>El </a:t>
            </a:r>
            <a:r>
              <a:rPr lang="en-US" sz="1600" dirty="0">
                <a:solidFill>
                  <a:schemeClr val="bg1"/>
                </a:solidFill>
              </a:rPr>
              <a:t>frontend</a:t>
            </a:r>
            <a:r>
              <a:rPr lang="es-ES" sz="1600" dirty="0">
                <a:solidFill>
                  <a:schemeClr val="bg1"/>
                </a:solidFill>
              </a:rPr>
              <a:t> solicita y recupera esos datos gracias a una petición http asíncrona, conocida como AJAX. Puede hacerlo con 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XMLHttpRequest (JS nativo)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Fetch</a:t>
            </a:r>
            <a:r>
              <a:rPr lang="es-ES" sz="1600" dirty="0">
                <a:solidFill>
                  <a:schemeClr val="bg1"/>
                </a:solidFill>
              </a:rPr>
              <a:t>  (Implementado en los browsers modernos)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Axios (</a:t>
            </a:r>
            <a:r>
              <a:rPr lang="es-ES" sz="1600" dirty="0">
                <a:solidFill>
                  <a:schemeClr val="bg1"/>
                </a:solidFill>
                <a:hlinkClick r:id="rId4"/>
              </a:rPr>
              <a:t>https://github.com/axios/axios</a:t>
            </a:r>
            <a:r>
              <a:rPr lang="es-ES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84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6790DD-A3D2-4BAB-8E0D-A0E28C83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Preparación del Entorno de Desarrollo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CA2A6C-A462-4FCD-88E7-95A59EA28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9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8027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37FFE6-B35A-4428-A18D-D7A1A844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/>
                </a:solidFill>
              </a:rPr>
              <a:t>Instalación de Axios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2432CA5-F145-4E96-904E-D87136049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953359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2786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B8AA03A-7DB8-41FA-BF22-BFB7FE87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Descargando datos: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72F9C6-BA14-4374-BF5E-B34A690E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s-ES" sz="1700" dirty="0">
                <a:solidFill>
                  <a:srgbClr val="FFFFFF"/>
                </a:solidFill>
              </a:rPr>
              <a:t>La librería </a:t>
            </a:r>
            <a:r>
              <a:rPr lang="bin-NG" sz="1700" dirty="0">
                <a:solidFill>
                  <a:srgbClr val="FFFFFF"/>
                </a:solidFill>
              </a:rPr>
              <a:t>Axios</a:t>
            </a:r>
            <a:r>
              <a:rPr lang="es-ES" sz="1700" dirty="0">
                <a:solidFill>
                  <a:srgbClr val="FFFFFF"/>
                </a:solidFill>
              </a:rPr>
              <a:t> es la forma recomendada desde Vue.js pare realizar conexiones asíncronas y solicitar datos a un servidor</a:t>
            </a:r>
          </a:p>
          <a:p>
            <a:r>
              <a:rPr lang="es-ES" sz="1700" dirty="0">
                <a:solidFill>
                  <a:srgbClr val="FFFFFF"/>
                </a:solidFill>
              </a:rPr>
              <a:t>Se recomienda hacer la solicitud de datos iniciales desde el </a:t>
            </a:r>
            <a:r>
              <a:rPr lang="en-GB" sz="1700" dirty="0">
                <a:solidFill>
                  <a:srgbClr val="FFFFFF"/>
                </a:solidFill>
              </a:rPr>
              <a:t>hook</a:t>
            </a:r>
            <a:r>
              <a:rPr lang="es-ES" sz="1700" dirty="0">
                <a:solidFill>
                  <a:srgbClr val="FFFFFF"/>
                </a:solidFill>
              </a:rPr>
              <a:t> </a:t>
            </a:r>
            <a:r>
              <a:rPr lang="en-GB" sz="1700" dirty="0">
                <a:solidFill>
                  <a:srgbClr val="FFFFFF"/>
                </a:solidFill>
              </a:rPr>
              <a:t>created</a:t>
            </a:r>
            <a:r>
              <a:rPr lang="es-ES" sz="1700" dirty="0">
                <a:solidFill>
                  <a:srgbClr val="FFFFFF"/>
                </a:solidFill>
              </a:rPr>
              <a:t> del ciclo de vida del componente.</a:t>
            </a:r>
          </a:p>
          <a:p>
            <a:r>
              <a:rPr lang="es-ES" sz="1700" dirty="0">
                <a:solidFill>
                  <a:srgbClr val="FFFFFF"/>
                </a:solidFill>
              </a:rPr>
              <a:t>Entre los muchos API públicos que existen, podemos probar con el de la NASA, https://api.nasa.gov/ </a:t>
            </a:r>
          </a:p>
          <a:p>
            <a:pPr lvl="1"/>
            <a:r>
              <a:rPr lang="es-ES" sz="1600" dirty="0">
                <a:solidFill>
                  <a:srgbClr val="FFFFFF"/>
                </a:solidFill>
              </a:rPr>
              <a:t>Uno de los </a:t>
            </a:r>
            <a:r>
              <a:rPr lang="en-GB" sz="1600" dirty="0">
                <a:solidFill>
                  <a:srgbClr val="FFFFFF"/>
                </a:solidFill>
              </a:rPr>
              <a:t>endpoints</a:t>
            </a:r>
            <a:r>
              <a:rPr lang="es-ES" sz="1600" dirty="0">
                <a:solidFill>
                  <a:srgbClr val="FFFFFF"/>
                </a:solidFill>
              </a:rPr>
              <a:t> que incluye es la </a:t>
            </a:r>
            <a:r>
              <a:rPr lang="en-GB" sz="1600" dirty="0">
                <a:solidFill>
                  <a:srgbClr val="FFFFFF"/>
                </a:solidFill>
              </a:rPr>
              <a:t>Astronomy Picture of the Day (APOD)</a:t>
            </a:r>
            <a:r>
              <a:rPr lang="es-ES" sz="16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s-ES" sz="1600" dirty="0">
                <a:solidFill>
                  <a:srgbClr val="FFFFFF"/>
                </a:solidFill>
              </a:rPr>
              <a:t>Para poder utilizarlo es necesario solicitar un APIKEY</a:t>
            </a:r>
          </a:p>
          <a:p>
            <a:pPr lvl="1"/>
            <a:r>
              <a:rPr lang="es-ES" sz="1600" dirty="0">
                <a:solidFill>
                  <a:srgbClr val="FFFFFF"/>
                </a:solidFill>
              </a:rPr>
              <a:t>Otros </a:t>
            </a:r>
            <a:r>
              <a:rPr lang="en-GB" sz="1600" dirty="0">
                <a:solidFill>
                  <a:srgbClr val="FFFFFF"/>
                </a:solidFill>
              </a:rPr>
              <a:t>endpoints</a:t>
            </a:r>
            <a:r>
              <a:rPr lang="es-ES" sz="1600" dirty="0">
                <a:solidFill>
                  <a:srgbClr val="FFFFFF"/>
                </a:solidFill>
              </a:rPr>
              <a:t> nos proporcionan </a:t>
            </a:r>
            <a:r>
              <a:rPr lang="en-GB" sz="1600" dirty="0">
                <a:solidFill>
                  <a:srgbClr val="FFFFFF"/>
                </a:solidFill>
              </a:rPr>
              <a:t>arrays</a:t>
            </a:r>
            <a:r>
              <a:rPr lang="es-ES" sz="1600" dirty="0">
                <a:solidFill>
                  <a:srgbClr val="FFFFFF"/>
                </a:solidFill>
              </a:rPr>
              <a:t> de datos, con los que podemos crear tablas y listas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40B4AB-C4C2-4E72-BD71-7530FC3A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017" y="1425048"/>
            <a:ext cx="4007904" cy="40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11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Añadiendo una ruta para descargar imágenes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379709" y="683641"/>
            <a:ext cx="4611891" cy="13849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astro-image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astro-image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A6DF05-EA53-4794-B708-D2F31EE8FB16}"/>
              </a:ext>
            </a:extLst>
          </p:cNvPr>
          <p:cNvSpPr txBox="1"/>
          <p:nvPr/>
        </p:nvSpPr>
        <p:spPr>
          <a:xfrm>
            <a:off x="8217503" y="837529"/>
            <a:ext cx="244897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Astro.vue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68F78F-3C3B-4F48-B6E1-1DE43252706A}"/>
              </a:ext>
            </a:extLst>
          </p:cNvPr>
          <p:cNvSpPr/>
          <p:nvPr/>
        </p:nvSpPr>
        <p:spPr>
          <a:xfrm>
            <a:off x="4570479" y="1949210"/>
            <a:ext cx="6096000" cy="160043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"img-wrapper"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imgUrl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imgTitle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imgTitle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8114155" y="2037861"/>
            <a:ext cx="322118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AstroImage.vue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04387F-A575-451C-B148-44074F028258}"/>
              </a:ext>
            </a:extLst>
          </p:cNvPr>
          <p:cNvSpPr/>
          <p:nvPr/>
        </p:nvSpPr>
        <p:spPr>
          <a:xfrm>
            <a:off x="4191608" y="3623374"/>
            <a:ext cx="7688475" cy="255454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sz="1600" dirty="0">
                <a:solidFill>
                  <a:srgbClr val="CE9178"/>
                </a:solidFill>
                <a:latin typeface="Consolas" panose="020B0609020204030204" pitchFamily="49" charset="0"/>
              </a:rPr>
              <a:t>`https://api.nasa.gov/planetary/apod?api_key=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APIKey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s-ES" sz="16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bin-NG" sz="16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600" dirty="0">
                <a:solidFill>
                  <a:srgbClr val="DCDCAA"/>
                </a:solidFill>
                <a:latin typeface="Consolas" panose="020B0609020204030204" pitchFamily="49" charset="0"/>
              </a:rPr>
              <a:t>created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DCDCAA"/>
                </a:solidFill>
                <a:latin typeface="Consolas" panose="020B0609020204030204" pitchFamily="49" charset="0"/>
              </a:rPr>
              <a:t>getAstro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60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imgUrl: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CE9178"/>
                </a:solidFill>
                <a:latin typeface="Consolas" panose="020B0609020204030204" pitchFamily="49" charset="0"/>
              </a:rPr>
              <a:t>‘’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imgTitle: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CE9178"/>
                </a:solidFill>
                <a:latin typeface="Consolas" panose="020B0609020204030204" pitchFamily="49" charset="0"/>
              </a:rPr>
              <a:t>‘’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600" dirty="0">
                <a:solidFill>
                  <a:srgbClr val="DCDCAA"/>
                </a:solidFill>
                <a:latin typeface="Consolas" panose="020B0609020204030204" pitchFamily="49" charset="0"/>
              </a:rPr>
              <a:t>getAstro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axios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bin-NG" sz="16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resp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imgUrl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resp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endParaRPr lang="bin-NG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imgTitle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resp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endParaRPr lang="bin-NG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})}}}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bin-NG" sz="16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bin-NG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532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C0721C5-5EE8-4D2A-9323-60DA93E1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Slots: Proyección de contenido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A075273-5631-474A-8560-9F300F5D3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</a:rPr>
              <a:t>Los slots nos permiten añadir dinámicamente elementos al componente con un comportamiento variable desde su propio espacio de contenido</a:t>
            </a:r>
          </a:p>
          <a:p>
            <a:r>
              <a:rPr lang="es-ES" sz="2000" dirty="0">
                <a:solidFill>
                  <a:srgbClr val="FFFFFF"/>
                </a:solidFill>
              </a:rPr>
              <a:t>Esta técnica se conoce como </a:t>
            </a:r>
            <a:r>
              <a:rPr lang="es-ES" sz="2000" b="1" dirty="0">
                <a:solidFill>
                  <a:srgbClr val="FFFFFF"/>
                </a:solidFill>
              </a:rPr>
              <a:t>proyección de contenido </a:t>
            </a:r>
            <a:r>
              <a:rPr lang="es-ES" sz="2000" dirty="0">
                <a:solidFill>
                  <a:srgbClr val="FFFFFF"/>
                </a:solidFill>
              </a:rPr>
              <a:t>o </a:t>
            </a:r>
            <a:r>
              <a:rPr lang="bin-NG" sz="2000" dirty="0">
                <a:solidFill>
                  <a:srgbClr val="FFFFFF"/>
                </a:solidFill>
              </a:rPr>
              <a:t>transclusion</a:t>
            </a:r>
            <a:endParaRPr lang="es-ES" sz="2000" dirty="0">
              <a:solidFill>
                <a:srgbClr val="FFFFFF"/>
              </a:solidFill>
            </a:endParaRPr>
          </a:p>
          <a:p>
            <a:endParaRPr lang="es-ES" sz="2000" dirty="0">
              <a:solidFill>
                <a:srgbClr val="FFFFFF"/>
              </a:solidFill>
            </a:endParaRPr>
          </a:p>
          <a:p>
            <a:r>
              <a:rPr lang="es-ES" sz="2000" dirty="0">
                <a:solidFill>
                  <a:srgbClr val="FFFFFF"/>
                </a:solidFill>
              </a:rPr>
              <a:t>Desde fuera: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FFFFFF"/>
                </a:solidFill>
              </a:rPr>
              <a:t>&lt;componente&gt; [contenido] &lt;componente&gt;</a:t>
            </a:r>
          </a:p>
          <a:p>
            <a:r>
              <a:rPr lang="es-ES" sz="2000" dirty="0">
                <a:solidFill>
                  <a:srgbClr val="FFFFFF"/>
                </a:solidFill>
              </a:rPr>
              <a:t>Desde dentro: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FFFFFF"/>
                </a:solidFill>
              </a:rPr>
              <a:t>&lt;</a:t>
            </a:r>
            <a:r>
              <a:rPr lang="en-US" sz="2000" dirty="0">
                <a:solidFill>
                  <a:srgbClr val="FFFFFF"/>
                </a:solidFill>
              </a:rPr>
              <a:t>template</a:t>
            </a:r>
            <a:r>
              <a:rPr lang="es-ES" sz="2000" dirty="0">
                <a:solidFill>
                  <a:srgbClr val="FFFFFF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FFFFFF"/>
                </a:solidFill>
              </a:rPr>
              <a:t>    &lt;slot&gt;&lt;/slot&gt;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FFFFFF"/>
                </a:solidFill>
              </a:rPr>
              <a:t>&lt;/</a:t>
            </a:r>
            <a:r>
              <a:rPr lang="en-US" sz="2000" dirty="0">
                <a:solidFill>
                  <a:srgbClr val="FFFFFF"/>
                </a:solidFill>
              </a:rPr>
              <a:t>template</a:t>
            </a:r>
            <a:r>
              <a:rPr lang="es-ES" sz="2000" dirty="0">
                <a:solidFill>
                  <a:srgbClr val="FFFFFF"/>
                </a:solidFill>
              </a:rPr>
              <a:t>&gt;</a:t>
            </a:r>
            <a:endParaRPr lang="bin-NG" sz="2000" dirty="0">
              <a:solidFill>
                <a:srgbClr val="FFFFFF"/>
              </a:solidFill>
            </a:endParaRPr>
          </a:p>
        </p:txBody>
      </p:sp>
      <p:sp>
        <p:nvSpPr>
          <p:cNvPr id="8" name="Flecha: curvada hacia abajo 7">
            <a:extLst>
              <a:ext uri="{FF2B5EF4-FFF2-40B4-BE49-F238E27FC236}">
                <a16:creationId xmlns:a16="http://schemas.microsoft.com/office/drawing/2014/main" id="{9F606782-C1D4-40D2-A7CC-07C56FE212F2}"/>
              </a:ext>
            </a:extLst>
          </p:cNvPr>
          <p:cNvSpPr/>
          <p:nvPr/>
        </p:nvSpPr>
        <p:spPr>
          <a:xfrm rot="7243971">
            <a:off x="3120313" y="4785477"/>
            <a:ext cx="1496262" cy="8495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7A1107-6B90-4C4C-AB6B-23ED607D773A}"/>
              </a:ext>
            </a:extLst>
          </p:cNvPr>
          <p:cNvSpPr txBox="1"/>
          <p:nvPr/>
        </p:nvSpPr>
        <p:spPr>
          <a:xfrm>
            <a:off x="7337141" y="3865689"/>
            <a:ext cx="3581400" cy="20313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etiqueta slot puede incluir un valor por defecto.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pueden definir varios slots cada uno con un atributo </a:t>
            </a: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contenido usa el atributo slot para indicar a cual de ellos corresponde</a:t>
            </a:r>
          </a:p>
        </p:txBody>
      </p:sp>
    </p:spTree>
    <p:extLst>
      <p:ext uri="{BB962C8B-B14F-4D97-AF65-F5344CB8AC3E}">
        <p14:creationId xmlns:p14="http://schemas.microsoft.com/office/powerpoint/2010/main" val="47908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Uso de múltiples slots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91610" y="675667"/>
            <a:ext cx="6423274" cy="267765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astro-image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Imagen del día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"footer"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Imagen del {{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hoy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astro-image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astro-image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fecha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"2020-02-01"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"footer"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Imagen del {{ </a:t>
            </a:r>
            <a:b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4EC9B0"/>
                </a:solidFill>
                <a:latin typeface="Consolas" panose="020B0609020204030204" pitchFamily="49" charset="0"/>
              </a:rPr>
              <a:t>Date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'2020-02-01'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bin-NG" sz="1400" dirty="0">
                <a:solidFill>
                  <a:srgbClr val="DCDCAA"/>
                </a:solidFill>
                <a:latin typeface="Consolas" panose="020B0609020204030204" pitchFamily="49" charset="0"/>
              </a:rPr>
              <a:t>toLocaleDateString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() 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astro-image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19F1D8-DFFA-405B-97B1-8411A9259A54}"/>
              </a:ext>
            </a:extLst>
          </p:cNvPr>
          <p:cNvSpPr txBox="1"/>
          <p:nvPr/>
        </p:nvSpPr>
        <p:spPr>
          <a:xfrm>
            <a:off x="8567116" y="837529"/>
            <a:ext cx="244897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Astro.vue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8E1DC9-4418-4E25-9390-0A19FA1F732B}"/>
              </a:ext>
            </a:extLst>
          </p:cNvPr>
          <p:cNvSpPr/>
          <p:nvPr/>
        </p:nvSpPr>
        <p:spPr>
          <a:xfrm>
            <a:off x="4606164" y="3614897"/>
            <a:ext cx="6409927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Imagen pasada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"img-wrapper"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imgUrl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imgTitle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imgTitle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"footer"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8153162" y="3499760"/>
            <a:ext cx="322118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AstroImage.Vue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56951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9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11">
            <a:extLst>
              <a:ext uri="{FF2B5EF4-FFF2-40B4-BE49-F238E27FC236}">
                <a16:creationId xmlns:a16="http://schemas.microsoft.com/office/drawing/2014/main" id="{2EF0090A-63B9-4569-B0AE-0C2F36B1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670172-E58B-4379-8CAB-388DE8291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5CE15D-1C77-4DD7-8BC5-6AF01261C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53C102-47CF-4055-918A-46D0A267C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3F60C4-674D-446A-819C-71543D06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337444-A0B9-4D1E-9583-920F517CE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128D67-B4DF-41F0-A694-277C26ABA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B11BD5B-CFF9-4CE3-AB74-5BAA7FBB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6706706" cy="2242023"/>
          </a:xfrm>
          <a:noFill/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Datos en nuestro </a:t>
            </a:r>
            <a:r>
              <a:rPr lang="en-US" sz="4800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53" name="Rectangle 19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21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2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" name="Group 2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18481-D97F-425D-AB0F-612729F12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3113527"/>
            <a:ext cx="8752215" cy="3144365"/>
          </a:xfrm>
          <a:noFill/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Backend</a:t>
            </a:r>
            <a:r>
              <a:rPr lang="es-ES" sz="1800" dirty="0">
                <a:solidFill>
                  <a:schemeClr val="bg1"/>
                </a:solidFill>
              </a:rPr>
              <a:t> real, e.g. creado con </a:t>
            </a:r>
            <a:r>
              <a:rPr lang="en-US" sz="1800" dirty="0">
                <a:solidFill>
                  <a:schemeClr val="bg1"/>
                </a:solidFill>
              </a:rPr>
              <a:t>NodeJS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Backend</a:t>
            </a:r>
            <a:r>
              <a:rPr lang="es-ES" sz="1800" dirty="0">
                <a:solidFill>
                  <a:schemeClr val="bg1"/>
                </a:solidFill>
              </a:rPr>
              <a:t> simulado, e.g creado desde </a:t>
            </a:r>
            <a:r>
              <a:rPr lang="es-ES" sz="1800" dirty="0">
                <a:solidFill>
                  <a:schemeClr val="bg1"/>
                </a:solidFill>
                <a:hlinkClick r:id="rId2"/>
              </a:rPr>
              <a:t>https://jsonplaceholder.typicode.com/</a:t>
            </a:r>
            <a:endParaRPr lang="es-ES" sz="1800" dirty="0">
              <a:solidFill>
                <a:schemeClr val="bg1"/>
              </a:solidFill>
            </a:endParaRPr>
          </a:p>
          <a:p>
            <a:pPr lvl="1"/>
            <a:r>
              <a:rPr lang="es-ES" sz="1800" dirty="0">
                <a:solidFill>
                  <a:schemeClr val="bg1"/>
                </a:solidFill>
              </a:rPr>
              <a:t>Disponible en la Web</a:t>
            </a:r>
          </a:p>
          <a:p>
            <a:pPr lvl="1"/>
            <a:r>
              <a:rPr lang="es-ES" sz="1800" dirty="0">
                <a:solidFill>
                  <a:schemeClr val="bg1"/>
                </a:solidFill>
              </a:rPr>
              <a:t>Instalado localmente en el equipo utilizando </a:t>
            </a:r>
            <a:r>
              <a:rPr lang="bin-NG" sz="1800" dirty="0">
                <a:solidFill>
                  <a:schemeClr val="bg1"/>
                </a:solidFill>
              </a:rPr>
              <a:t>json-server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>
                <a:solidFill>
                  <a:schemeClr val="bg1"/>
                </a:solidFill>
                <a:hlinkClick r:id="rId3"/>
              </a:rPr>
              <a:t>https://github.com/typicode/json-server</a:t>
            </a:r>
            <a:br>
              <a:rPr lang="es-ES" sz="1800" dirty="0">
                <a:solidFill>
                  <a:schemeClr val="bg1"/>
                </a:solidFill>
              </a:rPr>
            </a:br>
            <a:endParaRPr lang="es-ES" sz="1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bin-NG" sz="1800" b="1" dirty="0">
                <a:solidFill>
                  <a:schemeClr val="bg1"/>
                </a:solidFill>
              </a:rPr>
              <a:t>npm install -g json-server</a:t>
            </a:r>
          </a:p>
          <a:p>
            <a:pPr marL="457200" lvl="1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Desde una nueva carpeta (e.g. server) se ejecuta </a:t>
            </a:r>
            <a:r>
              <a:rPr lang="bin-NG" sz="1800" b="1" dirty="0">
                <a:solidFill>
                  <a:schemeClr val="bg1"/>
                </a:solidFill>
              </a:rPr>
              <a:t>json-server db.json</a:t>
            </a:r>
            <a:br>
              <a:rPr lang="es-ES" sz="1800" dirty="0">
                <a:solidFill>
                  <a:schemeClr val="bg1"/>
                </a:solidFill>
              </a:rPr>
            </a:br>
            <a:r>
              <a:rPr lang="es-ES" sz="1800" dirty="0">
                <a:solidFill>
                  <a:schemeClr val="bg1"/>
                </a:solidFill>
              </a:rPr>
              <a:t>Se creara el fichero </a:t>
            </a:r>
            <a:r>
              <a:rPr lang="bin-NG" sz="1800" dirty="0">
                <a:solidFill>
                  <a:schemeClr val="bg1"/>
                </a:solidFill>
              </a:rPr>
              <a:t>db.json </a:t>
            </a:r>
            <a:r>
              <a:rPr lang="es-ES" sz="1800" dirty="0">
                <a:solidFill>
                  <a:schemeClr val="bg1"/>
                </a:solidFill>
              </a:rPr>
              <a:t>simulando la DB del servidor</a:t>
            </a:r>
          </a:p>
        </p:txBody>
      </p:sp>
    </p:spTree>
    <p:extLst>
      <p:ext uri="{BB962C8B-B14F-4D97-AF65-F5344CB8AC3E}">
        <p14:creationId xmlns:p14="http://schemas.microsoft.com/office/powerpoint/2010/main" val="965428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7349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9C7E86D-2C85-4A89-AFAB-846E386B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>
                <a:solidFill>
                  <a:srgbClr val="73493F"/>
                </a:solidFill>
              </a:rPr>
              <a:t>Backend </a:t>
            </a:r>
            <a:r>
              <a:rPr lang="es-ES" sz="5800" dirty="0">
                <a:solidFill>
                  <a:srgbClr val="73493F"/>
                </a:solidFill>
              </a:rPr>
              <a:t>sencillo</a:t>
            </a:r>
            <a:r>
              <a:rPr lang="en-US" sz="5800" dirty="0">
                <a:solidFill>
                  <a:srgbClr val="73493F"/>
                </a:solidFill>
              </a:rPr>
              <a:t>: json-server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4F1C14A-ACAF-42F3-9D3D-A5F58040C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0E6450-49A0-4E11-9260-B583FD04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85" y="464258"/>
            <a:ext cx="4563671" cy="28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65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2B1F5-D9B1-429B-8437-C6E247A0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Operaciones REST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36ADE50-B2DF-49B7-B578-EEE398810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710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542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Leyendo y escribiendo datos en el back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711155" y="922131"/>
            <a:ext cx="6423274" cy="181588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created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axios.get(url).then(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.aMensajes = res.data.map(item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item.titulo)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654726" y="2864955"/>
            <a:ext cx="6536131" cy="310854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axios.post(url, { titulo: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}).then(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console.log(res)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(res.status === </a:t>
            </a:r>
            <a:r>
              <a:rPr lang="bin-NG" sz="1400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res.data.id)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.aMensajes.push(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=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console.log(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.aMensajes)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</p:txBody>
      </p:sp>
    </p:spTree>
    <p:extLst>
      <p:ext uri="{BB962C8B-B14F-4D97-AF65-F5344CB8AC3E}">
        <p14:creationId xmlns:p14="http://schemas.microsoft.com/office/powerpoint/2010/main" val="34561159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64343A-D19A-49EE-8653-7B815824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Aplicando patrones.</a:t>
            </a:r>
            <a:b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 patrón de diseño 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FA266D-F61D-4238-B007-F708033F0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14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A57D8-261A-40A0-91D1-326C1DF6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Elementos del entorno</a:t>
            </a:r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AB101259-4179-4ED2-B0DC-9CD8CD998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4589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28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Tareas: Organizando los componentes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91610" y="675667"/>
            <a:ext cx="6625326" cy="2462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nueva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nueva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"listaTareas"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="aTareas.length"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Lista de 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"lista"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="(tarea, index)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aTareas"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="index"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item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tarea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="{...tarea, index: index}"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item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754573" y="2134385"/>
            <a:ext cx="6536131" cy="2462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"Nueva tarea"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="newTarea.titulo"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"descripción de la tarea"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="newTarea.info"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="onAdd"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Añadir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8193577" y="568992"/>
            <a:ext cx="3387611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Reorganizamos los componentes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Nueva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in-NG" dirty="0"/>
              <a:t>Item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318FA87-9D59-4463-8464-5B7A0040C82D}"/>
              </a:ext>
            </a:extLst>
          </p:cNvPr>
          <p:cNvSpPr/>
          <p:nvPr/>
        </p:nvSpPr>
        <p:spPr>
          <a:xfrm>
            <a:off x="4379709" y="3893189"/>
            <a:ext cx="6536131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'item'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"checkbox"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change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="onCompletedChange"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="tarea.isCompleted" /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="{isCompleted: tarea.isCompleted}"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{{tarea.titulo}}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{{tarea.info}}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="onDelete"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"boton"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🗑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728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3E7F3-7D4F-4829-B7F9-A3704E6E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Comunicación entre componentes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378742-2F41-4442-86B8-D66A79688E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813870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154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Tareas: Componente Controlador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28978" y="633867"/>
            <a:ext cx="7037591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nueva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newTarea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="onAdd($event)"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nueva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="(tarea, index)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aTareas"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="index"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item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tarea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="{...tarea, index: index}"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changeState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="onChange($event)"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delete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="onDelete($event)"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item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379707" y="2479597"/>
            <a:ext cx="6536131" cy="35394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(newTarea)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(newTarea)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.aTareas.push(newTarea)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console.log(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onChange: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(i)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.aTareas[i].isCompleted = !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.aTareas[i].isCompleted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console.log(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'Change'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onDelete: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(i)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.aTareas.splice(i, </a:t>
            </a:r>
            <a:r>
              <a:rPr lang="bin-NG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console.log(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'Borrado'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.aTareas)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061756" y="2214772"/>
            <a:ext cx="2519433" cy="17543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El componente controlador incluye a los presentadores.</a:t>
            </a:r>
          </a:p>
          <a:p>
            <a:r>
              <a:rPr lang="es-ES" dirty="0"/>
              <a:t>En el se implementa toda la lógica de los datos</a:t>
            </a:r>
          </a:p>
        </p:txBody>
      </p:sp>
    </p:spTree>
    <p:extLst>
      <p:ext uri="{BB962C8B-B14F-4D97-AF65-F5344CB8AC3E}">
        <p14:creationId xmlns:p14="http://schemas.microsoft.com/office/powerpoint/2010/main" val="1780401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Tareas: Componente Presentador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28978" y="633867"/>
            <a:ext cx="7037591" cy="2462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"list-item"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'item'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"checkbox"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change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="onCompletedChange"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="tarea.isCompleted" /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="{isCompleted: tarea.isCompleted}"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{{tarea.titulo}}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{{tarea.info}}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="onDelete"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"boton"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🗑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191608" y="3323168"/>
            <a:ext cx="5324470" cy="267765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props: [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'tarea'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onCompletedChange: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.$emit(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'changeState'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.tarea.index)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onDelete: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.$emit(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'delete'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.tarea.index)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061756" y="2214772"/>
            <a:ext cx="2519433" cy="23083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Un componente presentador organiza el UI.</a:t>
            </a:r>
          </a:p>
          <a:p>
            <a:r>
              <a:rPr lang="es-ES" dirty="0"/>
              <a:t>En el se implementa solo la lógica de presentación de los datos y las comunicaciones con el controlador</a:t>
            </a:r>
          </a:p>
        </p:txBody>
      </p:sp>
    </p:spTree>
    <p:extLst>
      <p:ext uri="{BB962C8B-B14F-4D97-AF65-F5344CB8AC3E}">
        <p14:creationId xmlns:p14="http://schemas.microsoft.com/office/powerpoint/2010/main" val="24655172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476ABA0-1F36-46EE-85DA-6892B70F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Bus de eventos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247DB6-45BD-4DE6-B4E0-33EF3A5F7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rgbClr val="FFFFFF"/>
                </a:solidFill>
              </a:rPr>
              <a:t>Permite una comunicación entre componentes, con independencia de la relación entre ellos</a:t>
            </a:r>
          </a:p>
          <a:p>
            <a:r>
              <a:rPr lang="es-ES" sz="2400" dirty="0">
                <a:solidFill>
                  <a:srgbClr val="FFFFFF"/>
                </a:solidFill>
              </a:rPr>
              <a:t>Cualquier componente puede emitir un evento: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FFFF"/>
                </a:solidFill>
              </a:rPr>
              <a:t>	</a:t>
            </a:r>
            <a:r>
              <a:rPr lang="bin-NG" sz="2400" dirty="0">
                <a:solidFill>
                  <a:srgbClr val="FFFFFF"/>
                </a:solidFill>
              </a:rPr>
              <a:t>this.$root.$emit(‘&lt;nombre&gt;‘, datos)</a:t>
            </a:r>
          </a:p>
          <a:p>
            <a:r>
              <a:rPr lang="es-ES" sz="2400" dirty="0">
                <a:solidFill>
                  <a:srgbClr val="FFFFFF"/>
                </a:solidFill>
              </a:rPr>
              <a:t>En cualquier componente se puede definir el manejador que responderá a ese evento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FFFF"/>
                </a:solidFill>
              </a:rPr>
              <a:t>	</a:t>
            </a:r>
            <a:r>
              <a:rPr lang="bin-NG" sz="2400" dirty="0">
                <a:solidFill>
                  <a:srgbClr val="FFFFFF"/>
                </a:solidFill>
              </a:rPr>
              <a:t>this.$root.$on(‘&lt;nombre&gt;’, función manejadora)</a:t>
            </a:r>
            <a:endParaRPr lang="es-E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FFFFFF"/>
                </a:solidFill>
              </a:rPr>
              <a:t>La responsabilidad del estado de la aplicación se reparte entre diversos componentes implicados en testa comunicación</a:t>
            </a:r>
          </a:p>
          <a:p>
            <a:pPr marL="0" indent="0">
              <a:buNone/>
            </a:pPr>
            <a:endParaRPr lang="bin-NG" sz="2400" dirty="0">
              <a:solidFill>
                <a:srgbClr val="FFFFFF"/>
              </a:solidFill>
            </a:endParaRPr>
          </a:p>
          <a:p>
            <a:endParaRPr lang="en-GB" sz="2400" dirty="0">
              <a:solidFill>
                <a:srgbClr val="FFFFFF"/>
              </a:solidFill>
            </a:endParaRPr>
          </a:p>
          <a:p>
            <a:endParaRPr lang="es-E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77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Mensajes: Organizando los componentes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265920" y="578968"/>
            <a:ext cx="7037591" cy="28931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console.log(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'Nuevo mensaje'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axios.post(url, { titulo: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console.log(res)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(res.status === </a:t>
            </a:r>
            <a:r>
              <a:rPr lang="bin-NG" sz="1400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res.data.id)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Emitir un evento de salida al bus de eventos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.$root.$emit(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'addMsg'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.finally(()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=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843324" y="3314621"/>
            <a:ext cx="6536131" cy="28931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created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.$root.$on(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'addMsg'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.onAdd)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axios.get(url).then(res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.aMensajes = res.data.map(item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item.titulo)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(newMsg)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console.log(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'Recibido'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.aMensajes.push(newMsg)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console.log(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.aMensajes)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548772" y="1785067"/>
            <a:ext cx="2201191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Nuevo añade datos al</a:t>
            </a:r>
          </a:p>
          <a:p>
            <a:r>
              <a:rPr lang="es-ES" dirty="0"/>
              <a:t>Y emite un evento para notificarlo.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4FC62C-E4AB-4676-AB2E-E94B34D0A37C}"/>
              </a:ext>
            </a:extLst>
          </p:cNvPr>
          <p:cNvSpPr txBox="1"/>
          <p:nvPr/>
        </p:nvSpPr>
        <p:spPr>
          <a:xfrm>
            <a:off x="9268641" y="200248"/>
            <a:ext cx="2519433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Los  componente Nuevo y Lista se comunican entre si mediante el bus de eventos.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317310-E98B-483A-BEC8-236619591244}"/>
              </a:ext>
            </a:extLst>
          </p:cNvPr>
          <p:cNvSpPr txBox="1"/>
          <p:nvPr/>
        </p:nvSpPr>
        <p:spPr>
          <a:xfrm>
            <a:off x="9389650" y="4419227"/>
            <a:ext cx="2519433" cy="1477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Lista lee los datos del</a:t>
            </a:r>
          </a:p>
          <a:p>
            <a:r>
              <a:rPr lang="en-US" dirty="0"/>
              <a:t>backend</a:t>
            </a:r>
            <a:r>
              <a:rPr lang="es-ES" dirty="0"/>
              <a:t> y responde al evento de nuevo actualizando su array de datos</a:t>
            </a:r>
          </a:p>
        </p:txBody>
      </p:sp>
    </p:spTree>
    <p:extLst>
      <p:ext uri="{BB962C8B-B14F-4D97-AF65-F5344CB8AC3E}">
        <p14:creationId xmlns:p14="http://schemas.microsoft.com/office/powerpoint/2010/main" val="15234699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426C7D1-8170-4F42-88CF-5FE170B7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Store para centralizar el estado de la app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5CBDEC-6810-458E-BB55-885771387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rgbClr val="FFFFFF"/>
                </a:solidFill>
              </a:rPr>
              <a:t>El store definido al margen de los componente se importa y se expone como parte del componente. </a:t>
            </a:r>
          </a:p>
          <a:p>
            <a:r>
              <a:rPr lang="es-ES" sz="2400" dirty="0">
                <a:solidFill>
                  <a:srgbClr val="FFFFFF"/>
                </a:solidFill>
              </a:rPr>
              <a:t>Tanto la vista como el controlador operaran directamente sobre este elemento</a:t>
            </a:r>
          </a:p>
          <a:p>
            <a:r>
              <a:rPr lang="es-ES" sz="2400" dirty="0">
                <a:solidFill>
                  <a:srgbClr val="FFFFFF"/>
                </a:solidFill>
              </a:rPr>
              <a:t>Un componente que hace un </a:t>
            </a:r>
            <a:r>
              <a:rPr lang="en-US" sz="2400" dirty="0">
                <a:solidFill>
                  <a:srgbClr val="FFFFFF"/>
                </a:solidFill>
              </a:rPr>
              <a:t>get</a:t>
            </a:r>
            <a:r>
              <a:rPr lang="es-ES" sz="2400" dirty="0">
                <a:solidFill>
                  <a:srgbClr val="FFFFFF"/>
                </a:solidFill>
              </a:rPr>
              <a:t>, </a:t>
            </a:r>
            <a:br>
              <a:rPr lang="es-ES" sz="2400" dirty="0">
                <a:solidFill>
                  <a:srgbClr val="FFFFFF"/>
                </a:solidFill>
              </a:rPr>
            </a:br>
            <a:r>
              <a:rPr lang="es-ES" sz="2400" dirty="0">
                <a:solidFill>
                  <a:srgbClr val="FFFFFF"/>
                </a:solidFill>
              </a:rPr>
              <a:t>actualiza el store y lo expone hacia</a:t>
            </a:r>
            <a:br>
              <a:rPr lang="es-ES" sz="2400" dirty="0">
                <a:solidFill>
                  <a:srgbClr val="FFFFFF"/>
                </a:solidFill>
              </a:rPr>
            </a:br>
            <a:r>
              <a:rPr lang="es-ES" sz="2400" dirty="0">
                <a:solidFill>
                  <a:srgbClr val="FFFFFF"/>
                </a:solidFill>
              </a:rPr>
              <a:t>la vista</a:t>
            </a:r>
          </a:p>
          <a:p>
            <a:r>
              <a:rPr lang="es-ES" sz="2400" dirty="0">
                <a:solidFill>
                  <a:srgbClr val="FFFFFF"/>
                </a:solidFill>
              </a:rPr>
              <a:t>Un componente que hace un post </a:t>
            </a:r>
            <a:br>
              <a:rPr lang="es-ES" sz="2400" dirty="0">
                <a:solidFill>
                  <a:srgbClr val="FFFFFF"/>
                </a:solidFill>
              </a:rPr>
            </a:br>
            <a:r>
              <a:rPr lang="es-ES" sz="2400" dirty="0">
                <a:solidFill>
                  <a:srgbClr val="FFFFFF"/>
                </a:solidFill>
              </a:rPr>
              <a:t>con los datos que le llegan de la vista,</a:t>
            </a:r>
            <a:br>
              <a:rPr lang="es-ES" sz="2400" dirty="0">
                <a:solidFill>
                  <a:srgbClr val="FFFFFF"/>
                </a:solidFill>
              </a:rPr>
            </a:br>
            <a:r>
              <a:rPr lang="es-ES" sz="2400" dirty="0">
                <a:solidFill>
                  <a:srgbClr val="FFFFFF"/>
                </a:solidFill>
              </a:rPr>
              <a:t>actualiza el store en función del resultado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67D44B73-DF7E-4583-8FEE-2582D2C328CD}"/>
              </a:ext>
            </a:extLst>
          </p:cNvPr>
          <p:cNvSpPr/>
          <p:nvPr/>
        </p:nvSpPr>
        <p:spPr>
          <a:xfrm>
            <a:off x="5933210" y="3626427"/>
            <a:ext cx="602672" cy="3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E07BF6-BFB4-4FD5-A302-12CA84D79414}"/>
              </a:ext>
            </a:extLst>
          </p:cNvPr>
          <p:cNvSpPr/>
          <p:nvPr/>
        </p:nvSpPr>
        <p:spPr>
          <a:xfrm>
            <a:off x="7008668" y="3626427"/>
            <a:ext cx="3872346" cy="23083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dirty="0"/>
              <a:t>import store from '../../store/store.js'</a:t>
            </a:r>
          </a:p>
          <a:p>
            <a:r>
              <a:rPr lang="bin-NG" dirty="0"/>
              <a:t>export default {</a:t>
            </a:r>
          </a:p>
          <a:p>
            <a:r>
              <a:rPr lang="bin-NG" dirty="0"/>
              <a:t>  data: () =&gt; {</a:t>
            </a:r>
          </a:p>
          <a:p>
            <a:r>
              <a:rPr lang="bin-NG" dirty="0"/>
              <a:t>    return {</a:t>
            </a:r>
          </a:p>
          <a:p>
            <a:r>
              <a:rPr lang="bin-NG" dirty="0"/>
              <a:t>      // store: store</a:t>
            </a:r>
          </a:p>
          <a:p>
            <a:r>
              <a:rPr lang="bin-NG" dirty="0"/>
              <a:t>      store</a:t>
            </a:r>
          </a:p>
          <a:p>
            <a:r>
              <a:rPr lang="bin-NG" dirty="0"/>
              <a:t>    }</a:t>
            </a:r>
          </a:p>
          <a:p>
            <a:r>
              <a:rPr lang="bin-NG" dirty="0"/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4585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Mensajes: Uso de un store simple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28978" y="633867"/>
            <a:ext cx="6536131" cy="1169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state: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messages: []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379709" y="1708850"/>
            <a:ext cx="6536131" cy="2462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store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'../../store/store.js'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{newMsg: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axios.post(url, { titulo: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store.state.messages.push(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)}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317350" y="2125724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Nuevo.vue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FFC1A-E0B3-46EC-98F2-883DFB1C4294}"/>
              </a:ext>
            </a:extLst>
          </p:cNvPr>
          <p:cNvSpPr txBox="1"/>
          <p:nvPr/>
        </p:nvSpPr>
        <p:spPr>
          <a:xfrm>
            <a:off x="9265497" y="1103736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Stroe.js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AB73B4E-1631-492A-AF00-7825C1F900FF}"/>
              </a:ext>
            </a:extLst>
          </p:cNvPr>
          <p:cNvSpPr/>
          <p:nvPr/>
        </p:nvSpPr>
        <p:spPr>
          <a:xfrm>
            <a:off x="4714815" y="3881927"/>
            <a:ext cx="6536131" cy="224676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store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'../../store/store.js'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{store}}, </a:t>
            </a:r>
            <a:r>
              <a:rPr lang="bin-NG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store: store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created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axios.get(url).then(res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store.state.messages = res.data.map(item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item.titulo)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83154EB-A789-481F-9D6C-E49289A6A3DF}"/>
              </a:ext>
            </a:extLst>
          </p:cNvPr>
          <p:cNvSpPr txBox="1"/>
          <p:nvPr/>
        </p:nvSpPr>
        <p:spPr>
          <a:xfrm>
            <a:off x="9566881" y="4163552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Lista.vue</a:t>
            </a:r>
          </a:p>
        </p:txBody>
      </p:sp>
    </p:spTree>
    <p:extLst>
      <p:ext uri="{BB962C8B-B14F-4D97-AF65-F5344CB8AC3E}">
        <p14:creationId xmlns:p14="http://schemas.microsoft.com/office/powerpoint/2010/main" val="18211331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3E7F3-7D4F-4829-B7F9-A3704E6E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ES" dirty="0"/>
              <a:t>¿Qué es </a:t>
            </a:r>
            <a:r>
              <a:rPr lang="bin-NG" dirty="0"/>
              <a:t>Vuex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E3A74A-D060-482E-A5F2-3542BC379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s-ES" sz="1700" dirty="0"/>
              <a:t>Patrón de arquitectura basado en Flux</a:t>
            </a:r>
          </a:p>
          <a:p>
            <a:r>
              <a:rPr lang="es-ES" sz="1700" dirty="0"/>
              <a:t>Lo mismo sucede con </a:t>
            </a:r>
            <a:r>
              <a:rPr lang="en-US" sz="1700" dirty="0"/>
              <a:t>Redux</a:t>
            </a:r>
            <a:r>
              <a:rPr lang="es-ES" sz="1700" dirty="0"/>
              <a:t>, habitual en </a:t>
            </a:r>
            <a:r>
              <a:rPr lang="en-US" sz="1700" dirty="0"/>
              <a:t>React</a:t>
            </a:r>
            <a:r>
              <a:rPr lang="es-ES" sz="1700" dirty="0"/>
              <a:t> y disponible en Angular</a:t>
            </a:r>
          </a:p>
          <a:p>
            <a:pPr lvl="1"/>
            <a:r>
              <a:rPr lang="es-ES" sz="1700" dirty="0"/>
              <a:t>El estado (</a:t>
            </a:r>
            <a:r>
              <a:rPr lang="en-US" sz="1700" dirty="0"/>
              <a:t>State</a:t>
            </a:r>
            <a:r>
              <a:rPr lang="es-ES" sz="1700" dirty="0"/>
              <a:t>) es ‘la única fuente de la verdad’ </a:t>
            </a:r>
            <a:br>
              <a:rPr lang="es-ES" sz="1700" dirty="0"/>
            </a:br>
            <a:r>
              <a:rPr lang="es-ES" sz="1700" dirty="0"/>
              <a:t>Contiene todos los datos que definen la aplicación</a:t>
            </a:r>
            <a:br>
              <a:rPr lang="es-ES" sz="1700" dirty="0"/>
            </a:br>
            <a:r>
              <a:rPr lang="es-ES" sz="1700" dirty="0"/>
              <a:t>Las acciones son la única forma de modificar el estado</a:t>
            </a:r>
          </a:p>
          <a:p>
            <a:r>
              <a:rPr lang="es-ES" sz="1700" dirty="0"/>
              <a:t>El store es accesible para cualquier componente como $store</a:t>
            </a:r>
          </a:p>
          <a:p>
            <a:r>
              <a:rPr lang="es-ES" sz="1700" dirty="0"/>
              <a:t>Sin embargo, el estado debe ser de solo lectura y solo se modifica mediante </a:t>
            </a:r>
            <a:r>
              <a:rPr lang="en-US" sz="1700" dirty="0"/>
              <a:t>setters</a:t>
            </a:r>
            <a:r>
              <a:rPr lang="es-ES" sz="1700" dirty="0"/>
              <a:t>, conocidos como mutaciones </a:t>
            </a:r>
          </a:p>
          <a:p>
            <a:r>
              <a:rPr lang="es-ES" sz="1700" dirty="0"/>
              <a:t>para mantener su inmutabilidad, no se manipula directamente sino mediante (y acciones) </a:t>
            </a:r>
            <a:r>
              <a:rPr lang="en-US" sz="1700" dirty="0"/>
              <a:t>getters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98ED0A-A023-4862-9001-E0B49C964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57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22A1C6-AEFA-4F84-86FB-052554D3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Instalación y uso de </a:t>
            </a:r>
            <a:r>
              <a:rPr lang="bin-NG" dirty="0">
                <a:solidFill>
                  <a:schemeClr val="bg1"/>
                </a:solidFill>
              </a:rPr>
              <a:t>Vuex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98B25B1-E424-4E90-AAC9-62C860D65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615359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91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06FB789-88F3-44C6-88F3-7364C9803D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B8CE15F-3AAE-486E-9E6A-4EE4C146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Chrome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4D35FC-C423-4CB1-9442-0F29F9E0B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/>
            <a:r>
              <a:rPr lang="es-ES" sz="2000" dirty="0"/>
              <a:t>Herramientas de desarrollador</a:t>
            </a:r>
          </a:p>
          <a:p>
            <a:pPr algn="ctr"/>
            <a:r>
              <a:rPr lang="en-US" sz="2000" dirty="0"/>
              <a:t>[F12]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447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Mensajes: Uso de </a:t>
            </a:r>
            <a:r>
              <a:rPr lang="bin-NG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Vuex</a:t>
            </a:r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El $Store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161502" y="546365"/>
            <a:ext cx="6536131" cy="1169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Vuex.Store({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state: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messages: []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483189" y="1558008"/>
            <a:ext cx="6536131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{newMsg: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axios.post(url, { titulo: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.$store.state.messages.push(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)}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317350" y="2125724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Nuevo.vue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FFC1A-E0B3-46EC-98F2-883DFB1C4294}"/>
              </a:ext>
            </a:extLst>
          </p:cNvPr>
          <p:cNvSpPr txBox="1"/>
          <p:nvPr/>
        </p:nvSpPr>
        <p:spPr>
          <a:xfrm>
            <a:off x="9265497" y="1103736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Stroe/index.js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AB73B4E-1631-492A-AF00-7825C1F900FF}"/>
              </a:ext>
            </a:extLst>
          </p:cNvPr>
          <p:cNvSpPr/>
          <p:nvPr/>
        </p:nvSpPr>
        <p:spPr>
          <a:xfrm>
            <a:off x="4797880" y="3242280"/>
            <a:ext cx="6620507" cy="310854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="(msg, index)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$store.state.messages“&gt;</a:t>
            </a:r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{{msg}}</a:t>
            </a:r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created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axios.get(url).then(res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$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store.state.messages = </a:t>
            </a:r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res.data.map(item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item.titulo)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83154EB-A789-481F-9D6C-E49289A6A3DF}"/>
              </a:ext>
            </a:extLst>
          </p:cNvPr>
          <p:cNvSpPr txBox="1"/>
          <p:nvPr/>
        </p:nvSpPr>
        <p:spPr>
          <a:xfrm>
            <a:off x="9641050" y="3778279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Lista.vue</a:t>
            </a:r>
          </a:p>
        </p:txBody>
      </p:sp>
    </p:spTree>
    <p:extLst>
      <p:ext uri="{BB962C8B-B14F-4D97-AF65-F5344CB8AC3E}">
        <p14:creationId xmlns:p14="http://schemas.microsoft.com/office/powerpoint/2010/main" val="2696202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124B32-D027-4EA3-B2D5-17C5290D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Mutaciones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E81F61B-DBF6-46F8-A0EB-91A37F79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rgbClr val="FFFFFF"/>
                </a:solidFill>
              </a:rPr>
              <a:t>El estado es de solo lectura</a:t>
            </a:r>
          </a:p>
          <a:p>
            <a:r>
              <a:rPr lang="es-ES" sz="2400" dirty="0">
                <a:solidFill>
                  <a:srgbClr val="FFFFFF"/>
                </a:solidFill>
              </a:rPr>
              <a:t>Sus cambios son responsabilidad de las mutaciones</a:t>
            </a:r>
          </a:p>
          <a:p>
            <a:r>
              <a:rPr lang="es-ES" sz="2400" dirty="0">
                <a:solidFill>
                  <a:srgbClr val="FFFFFF"/>
                </a:solidFill>
              </a:rPr>
              <a:t>Las mutaciones se definen como</a:t>
            </a:r>
          </a:p>
          <a:p>
            <a:pPr marL="457200" lvl="1" indent="0">
              <a:buNone/>
            </a:pPr>
            <a:r>
              <a:rPr lang="bin-NG" dirty="0">
                <a:solidFill>
                  <a:srgbClr val="FFFFFF"/>
                </a:solidFill>
              </a:rPr>
              <a:t>mutations: { nombre (state, datos) {</a:t>
            </a:r>
            <a:br>
              <a:rPr lang="bin-NG" dirty="0">
                <a:solidFill>
                  <a:srgbClr val="FFFFFF"/>
                </a:solidFill>
              </a:rPr>
            </a:br>
            <a:r>
              <a:rPr lang="bin-NG" dirty="0">
                <a:solidFill>
                  <a:srgbClr val="FFFFFF"/>
                </a:solidFill>
              </a:rPr>
              <a:t>   operaciones con los datos y el state} }</a:t>
            </a:r>
          </a:p>
          <a:p>
            <a:r>
              <a:rPr lang="es-ES" sz="2400" dirty="0">
                <a:solidFill>
                  <a:srgbClr val="FFFFFF"/>
                </a:solidFill>
              </a:rPr>
              <a:t>Las mutaciones se invocan mediante</a:t>
            </a:r>
          </a:p>
          <a:p>
            <a:pPr marL="457200" lvl="1" indent="0">
              <a:buNone/>
            </a:pPr>
            <a:r>
              <a:rPr lang="bin-NG" dirty="0">
                <a:solidFill>
                  <a:srgbClr val="FFFFFF"/>
                </a:solidFill>
              </a:rPr>
              <a:t>$state.commit(‘nombre’, datos)</a:t>
            </a:r>
          </a:p>
        </p:txBody>
      </p:sp>
    </p:spTree>
    <p:extLst>
      <p:ext uri="{BB962C8B-B14F-4D97-AF65-F5344CB8AC3E}">
        <p14:creationId xmlns:p14="http://schemas.microsoft.com/office/powerpoint/2010/main" val="3331064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Mensajes: Uso de </a:t>
            </a:r>
            <a:r>
              <a:rPr lang="bin-NG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Vuex</a:t>
            </a:r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Mutaciones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227612" y="623953"/>
            <a:ext cx="6536131" cy="2462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Vuex.Store({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state: { messages: [] 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  mutations: 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   updateMessages (state, messages)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state.messages = messages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newMessage (state, message)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state.messages.push(message) 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631214" y="2881390"/>
            <a:ext cx="6780561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{newMsg: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axios.post(url, { titulo: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.$store</a:t>
            </a:r>
            <a:r>
              <a:rPr lang="bin-NG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.commit(‘newMessage’, </a:t>
            </a:r>
            <a:r>
              <a:rPr lang="bin-NG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.newMsg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)}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585826" y="3366316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Nuevo.vue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FFC1A-E0B3-46EC-98F2-883DFB1C4294}"/>
              </a:ext>
            </a:extLst>
          </p:cNvPr>
          <p:cNvSpPr txBox="1"/>
          <p:nvPr/>
        </p:nvSpPr>
        <p:spPr>
          <a:xfrm>
            <a:off x="9265497" y="1103736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Stroe/index.js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AB73B4E-1631-492A-AF00-7825C1F900FF}"/>
              </a:ext>
            </a:extLst>
          </p:cNvPr>
          <p:cNvSpPr/>
          <p:nvPr/>
        </p:nvSpPr>
        <p:spPr>
          <a:xfrm>
            <a:off x="4948890" y="4465514"/>
            <a:ext cx="6620507" cy="181588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created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axios.get(url).then(res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 let msgs = res.data.map(item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item.titulo)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.$store.</a:t>
            </a:r>
            <a:r>
              <a:rPr lang="bin-NG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commit(‘updateMessages’, msgs )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83154EB-A789-481F-9D6C-E49289A6A3DF}"/>
              </a:ext>
            </a:extLst>
          </p:cNvPr>
          <p:cNvSpPr txBox="1"/>
          <p:nvPr/>
        </p:nvSpPr>
        <p:spPr>
          <a:xfrm>
            <a:off x="9729684" y="4908316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Lista.vue</a:t>
            </a:r>
          </a:p>
        </p:txBody>
      </p:sp>
    </p:spTree>
    <p:extLst>
      <p:ext uri="{BB962C8B-B14F-4D97-AF65-F5344CB8AC3E}">
        <p14:creationId xmlns:p14="http://schemas.microsoft.com/office/powerpoint/2010/main" val="6277715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94D2698-1D45-45F7-B697-C1C71654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Acciones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E82E3A-19A9-4DA8-88BE-3D4302DE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rgbClr val="FFFFFF"/>
                </a:solidFill>
              </a:rPr>
              <a:t>Agrupan la lógica relacionada con el estado, mas que con los componentes, mas allá de la modificación de este.</a:t>
            </a:r>
          </a:p>
          <a:p>
            <a:r>
              <a:rPr lang="es-ES" sz="2400" dirty="0">
                <a:solidFill>
                  <a:srgbClr val="FFFFFF"/>
                </a:solidFill>
              </a:rPr>
              <a:t>En concreto, las acciones suelen ser responsables de las comunicaciones asíncronas con el </a:t>
            </a:r>
            <a:r>
              <a:rPr lang="en-US" sz="2400" dirty="0">
                <a:solidFill>
                  <a:srgbClr val="FFFFFF"/>
                </a:solidFill>
              </a:rPr>
              <a:t>backend</a:t>
            </a:r>
          </a:p>
          <a:p>
            <a:r>
              <a:rPr lang="es-ES" sz="2400" dirty="0">
                <a:solidFill>
                  <a:srgbClr val="FFFFFF"/>
                </a:solidFill>
              </a:rPr>
              <a:t>A partir de ahí, las acciones se hacen responsables de invocar a las mutaciones y se convierten en el interface del store</a:t>
            </a:r>
          </a:p>
          <a:p>
            <a:r>
              <a:rPr lang="es-ES" sz="2400" dirty="0">
                <a:solidFill>
                  <a:srgbClr val="FFFFFF"/>
                </a:solidFill>
              </a:rPr>
              <a:t>Las acciones se definen como</a:t>
            </a:r>
          </a:p>
          <a:p>
            <a:pPr marL="457200" lvl="1" indent="0">
              <a:buNone/>
            </a:pPr>
            <a:r>
              <a:rPr lang="bin-NG" dirty="0">
                <a:solidFill>
                  <a:srgbClr val="FFFFFF"/>
                </a:solidFill>
              </a:rPr>
              <a:t>actions: { nombre (commit) { operaciones } }</a:t>
            </a:r>
          </a:p>
          <a:p>
            <a:r>
              <a:rPr lang="es-ES" sz="2400" dirty="0">
                <a:solidFill>
                  <a:srgbClr val="FFFFFF"/>
                </a:solidFill>
              </a:rPr>
              <a:t>Las acciones se invocan mediante</a:t>
            </a:r>
          </a:p>
          <a:p>
            <a:pPr marL="457200" lvl="1" indent="0">
              <a:buNone/>
            </a:pPr>
            <a:r>
              <a:rPr lang="bin-NG" dirty="0">
                <a:solidFill>
                  <a:srgbClr val="FFFFFF"/>
                </a:solidFill>
              </a:rPr>
              <a:t>$state.dispatch(‘nombre’, datos)</a:t>
            </a:r>
          </a:p>
          <a:p>
            <a:endParaRPr lang="es-E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Mensajes: Uso de </a:t>
            </a:r>
            <a:r>
              <a:rPr lang="bin-NG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Vuex</a:t>
            </a:r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Acciones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227612" y="623953"/>
            <a:ext cx="6536131" cy="39703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Vuex.Store({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actions: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getMessages ({ commit })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axios.get(url).then(res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msg = res.data.map(item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item.titulo)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commit(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'updateMessages'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postMessage ({ commit }, msg)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axios.post(url, msg).then(res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console.log(res)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(res.status === </a:t>
            </a:r>
            <a:r>
              <a:rPr lang="bin-NG" sz="1400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res.data.id)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commit(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'newMessage'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msg.titulo)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8D019B-FFB7-4EEA-BD1B-80C422D35E2F}"/>
              </a:ext>
            </a:extLst>
          </p:cNvPr>
          <p:cNvSpPr/>
          <p:nvPr/>
        </p:nvSpPr>
        <p:spPr>
          <a:xfrm>
            <a:off x="4760495" y="3898920"/>
            <a:ext cx="6780561" cy="13849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{newMsg: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    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.$store.dispatch(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'postMessage'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{ titulo: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9703471" y="4127625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Nuevo.vue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DFFC1A-E0B3-46EC-98F2-883DFB1C4294}"/>
              </a:ext>
            </a:extLst>
          </p:cNvPr>
          <p:cNvSpPr txBox="1"/>
          <p:nvPr/>
        </p:nvSpPr>
        <p:spPr>
          <a:xfrm>
            <a:off x="9265497" y="1103736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Stroe/index.js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AB73B4E-1631-492A-AF00-7825C1F900FF}"/>
              </a:ext>
            </a:extLst>
          </p:cNvPr>
          <p:cNvSpPr/>
          <p:nvPr/>
        </p:nvSpPr>
        <p:spPr>
          <a:xfrm>
            <a:off x="4936533" y="5142621"/>
            <a:ext cx="6620507" cy="1169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created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.$store.dispatch(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'getMessages'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}}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83154EB-A789-481F-9D6C-E49289A6A3DF}"/>
              </a:ext>
            </a:extLst>
          </p:cNvPr>
          <p:cNvSpPr txBox="1"/>
          <p:nvPr/>
        </p:nvSpPr>
        <p:spPr>
          <a:xfrm>
            <a:off x="9810363" y="5449783"/>
            <a:ext cx="19335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/>
              <a:t>Lista.vue</a:t>
            </a:r>
          </a:p>
        </p:txBody>
      </p:sp>
    </p:spTree>
    <p:extLst>
      <p:ext uri="{BB962C8B-B14F-4D97-AF65-F5344CB8AC3E}">
        <p14:creationId xmlns:p14="http://schemas.microsoft.com/office/powerpoint/2010/main" val="15464814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C47C84-651C-4B43-AA33-8F0933F5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14E7C5-77FB-4363-994E-50BFFDBC5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15</a:t>
            </a:r>
            <a:endParaRPr lang="es-E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5099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599AAF-33A0-423E-8C2D-75D4D446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unitarios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678E31-AAF8-4026-ACB2-1D642676B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1700" dirty="0"/>
              <a:t>Vue</a:t>
            </a:r>
            <a:r>
              <a:rPr lang="es-ES" sz="1700" dirty="0"/>
              <a:t> incluye el entorno de tests unitarios basado en </a:t>
            </a:r>
            <a:r>
              <a:rPr lang="en-GB" sz="1700" dirty="0"/>
              <a:t>mocha</a:t>
            </a:r>
            <a:r>
              <a:rPr lang="es-ES" sz="1700" dirty="0"/>
              <a:t>.</a:t>
            </a:r>
          </a:p>
          <a:p>
            <a:endParaRPr lang="es-ES" sz="1700" dirty="0"/>
          </a:p>
          <a:p>
            <a:r>
              <a:rPr lang="es-ES" sz="1700" dirty="0"/>
              <a:t>Se ejecuta mediante el comando de npm</a:t>
            </a:r>
          </a:p>
          <a:p>
            <a:r>
              <a:rPr lang="es-ES" sz="1700" dirty="0"/>
              <a:t>$ </a:t>
            </a:r>
            <a:r>
              <a:rPr lang="bin-NG" sz="1700" dirty="0"/>
              <a:t>npm run test:unit</a:t>
            </a:r>
          </a:p>
          <a:p>
            <a:endParaRPr lang="es-ES" sz="1700" dirty="0"/>
          </a:p>
          <a:p>
            <a:r>
              <a:rPr lang="es-ES" sz="1700" dirty="0"/>
              <a:t>El test ejecutado corresponde al fichero ejemplo </a:t>
            </a:r>
            <a:br>
              <a:rPr lang="es-ES" sz="1700" dirty="0"/>
            </a:br>
            <a:r>
              <a:rPr lang="bin-NG" sz="1700" dirty="0"/>
              <a:t>tests/unit/example.spec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1EA44CBA-D8B9-4A21-84FF-73053004B5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627" b="3627"/>
          <a:stretch>
            <a:fillRect/>
          </a:stretch>
        </p:blipFill>
        <p:spPr>
          <a:xfrm>
            <a:off x="6038101" y="1106838"/>
            <a:ext cx="5510771" cy="43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9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Fichero </a:t>
            </a:r>
            <a:r>
              <a:rPr lang="bin-NG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630438" y="1941746"/>
            <a:ext cx="6536131" cy="28931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expect }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'chai'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shallowMount }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'@vue/test-utils'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HelloWorld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'@/components/HelloWorld.vue'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describe(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'HelloWorld.vue'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'renders props.msg when passed'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msg =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'new message'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wrapper = shallowMount(HelloWorld,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propsData: { msg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expect(wrapper.text()).to.include(msg)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23573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448D4-BE97-4309-B285-A8B18BB3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e2e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1EC02EC0-426B-4D40-9F3A-5B2FB9FD89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925" r="5925"/>
          <a:stretch>
            <a:fillRect/>
          </a:stretch>
        </p:blipFill>
        <p:spPr>
          <a:xfrm>
            <a:off x="321732" y="948874"/>
            <a:ext cx="4110567" cy="3240889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36BEDA-BF1B-4CF0-83D6-609FC6E7C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3667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Vue </a:t>
            </a:r>
            <a:r>
              <a:rPr lang="es-ES" sz="1800" dirty="0"/>
              <a:t>incluye el entorno de tests </a:t>
            </a:r>
            <a:r>
              <a:rPr lang="en-US" sz="1800" dirty="0"/>
              <a:t>end-to-end</a:t>
            </a:r>
            <a:r>
              <a:rPr lang="es-ES" sz="1800" dirty="0"/>
              <a:t> (e2e) basado en </a:t>
            </a:r>
            <a:r>
              <a:rPr lang="en-US" sz="1800" dirty="0"/>
              <a:t>Cypress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https://www.cypress.io/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1800" dirty="0"/>
              <a:t>Se ejecuta mediante el comando de </a:t>
            </a:r>
            <a:r>
              <a:rPr lang="en-US" sz="1800" dirty="0"/>
              <a:t>npm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$ npm run test:e2e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1800" dirty="0"/>
              <a:t>El test ejecutado corresponde al ejemplo incluido en la carpeta</a:t>
            </a:r>
            <a:r>
              <a:rPr lang="en-US" sz="1800" dirty="0"/>
              <a:t> tests/e2e</a:t>
            </a:r>
          </a:p>
        </p:txBody>
      </p:sp>
    </p:spTree>
    <p:extLst>
      <p:ext uri="{BB962C8B-B14F-4D97-AF65-F5344CB8AC3E}">
        <p14:creationId xmlns:p14="http://schemas.microsoft.com/office/powerpoint/2010/main" val="3474937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3A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13629B9A-4D09-49EE-881C-78A3F512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5800" dirty="0">
                <a:solidFill>
                  <a:srgbClr val="3A564F"/>
                </a:solidFill>
              </a:rPr>
              <a:t>Test e2e. Resultados</a:t>
            </a:r>
          </a:p>
        </p:txBody>
      </p:sp>
      <p:pic>
        <p:nvPicPr>
          <p:cNvPr id="7" name="Marcador de contenido 6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95282F66-2F91-4191-A3CC-9C1C6E165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005" r="1" b="18062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8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F42243-1903-4F30-A336-26F0C4D0A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6" b="757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83FACA-725C-4A32-8627-0C07D508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Vue.js </a:t>
            </a:r>
            <a:r>
              <a:rPr lang="bin-NG" sz="3600" dirty="0"/>
              <a:t>devtools</a:t>
            </a:r>
          </a:p>
        </p:txBody>
      </p:sp>
      <p:cxnSp>
        <p:nvCxnSpPr>
          <p:cNvPr id="34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640BE5-B166-4E57-91F3-26512A363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5111196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hlinkClick r:id="rId3"/>
              </a:rPr>
              <a:t>chrome web store</a:t>
            </a:r>
            <a:endParaRPr lang="en-US" sz="1800" dirty="0"/>
          </a:p>
          <a:p>
            <a:pPr indent="-228600" fontAlgn="ctr">
              <a:buFont typeface="Arial" panose="020B0604020202020204" pitchFamily="34" charset="0"/>
              <a:buChar char="•"/>
            </a:pPr>
            <a:endParaRPr lang="en-US" sz="1800" dirty="0">
              <a:hlinkClick r:id="rId4"/>
            </a:endParaRPr>
          </a:p>
          <a:p>
            <a:r>
              <a:rPr lang="en-US" sz="1800" dirty="0">
                <a:hlinkClick r:id="rId4"/>
              </a:rPr>
              <a:t>https://chrome.google.com/webstore/detail/vuejs-devtools/nhdogjmejiglipccpnnnanhbledajbpd?hl=es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0773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Fichero spec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630438" y="1941746"/>
            <a:ext cx="6536131" cy="224676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https://docs.cypress.io/api/introduction/api.html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describe(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'My First Test'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'Visits the app root url'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cy.visit(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cy.contains(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'h1'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'Welcome to Your Vue.js App'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973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F9771F-181D-4631-BF33-78B533AD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Despliegue de aplicaciones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95091D-5B3B-4959-B4BD-D715A1873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92714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40CF53B7-1084-4557-8438-BC14167CA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536" r="1" b="1"/>
          <a:stretch/>
        </p:blipFill>
        <p:spPr>
          <a:xfrm>
            <a:off x="1250136" y="317578"/>
            <a:ext cx="9670369" cy="3231097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A988AC03-B280-464B-B8E3-A6731C2B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Versión del proyecto para ‘producción’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A81ECC3-AF67-4FC3-8113-CD80CCFC6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82" y="3808632"/>
            <a:ext cx="6222217" cy="2663291"/>
          </a:xfrm>
          <a:noFill/>
        </p:spPr>
        <p:txBody>
          <a:bodyPr anchor="t">
            <a:norm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Se construye desde el CLI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bg1"/>
                </a:solidFill>
              </a:rPr>
              <a:t>npm run build</a:t>
            </a:r>
          </a:p>
          <a:p>
            <a:r>
              <a:rPr lang="es-ES" sz="1600" dirty="0">
                <a:solidFill>
                  <a:schemeClr val="bg1"/>
                </a:solidFill>
              </a:rPr>
              <a:t>El resultado se almacena en la carpeta </a:t>
            </a:r>
            <a:r>
              <a:rPr lang="bin-NG" sz="1600" dirty="0">
                <a:solidFill>
                  <a:schemeClr val="bg1"/>
                </a:solidFill>
              </a:rPr>
              <a:t>dist</a:t>
            </a:r>
            <a:r>
              <a:rPr lang="es-ES" sz="16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El contenido de </a:t>
            </a:r>
            <a:r>
              <a:rPr lang="bin-NG" sz="1600" dirty="0">
                <a:solidFill>
                  <a:schemeClr val="bg1"/>
                </a:solidFill>
              </a:rPr>
              <a:t>public</a:t>
            </a:r>
            <a:r>
              <a:rPr lang="es-ES" sz="1600" dirty="0">
                <a:solidFill>
                  <a:schemeClr val="bg1"/>
                </a:solidFill>
              </a:rPr>
              <a:t> tal cual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El CSS en un solo fichero optimizado</a:t>
            </a:r>
          </a:p>
          <a:p>
            <a:pPr lvl="1"/>
            <a:r>
              <a:rPr lang="es-ES" sz="1600" dirty="0">
                <a:solidFill>
                  <a:schemeClr val="bg1"/>
                </a:solidFill>
              </a:rPr>
              <a:t>Los </a:t>
            </a:r>
            <a:r>
              <a:rPr lang="en-GB" sz="1600" dirty="0">
                <a:solidFill>
                  <a:schemeClr val="bg1"/>
                </a:solidFill>
              </a:rPr>
              <a:t>bundles</a:t>
            </a:r>
            <a:r>
              <a:rPr lang="es-ES" sz="1600" dirty="0">
                <a:solidFill>
                  <a:schemeClr val="bg1"/>
                </a:solidFill>
              </a:rPr>
              <a:t> de JS creados por webpack:</a:t>
            </a:r>
          </a:p>
          <a:p>
            <a:pPr lvl="2"/>
            <a:r>
              <a:rPr lang="es-ES" sz="1600" dirty="0">
                <a:solidFill>
                  <a:schemeClr val="bg1"/>
                </a:solidFill>
              </a:rPr>
              <a:t>Nuestro código</a:t>
            </a:r>
          </a:p>
          <a:p>
            <a:pPr lvl="2"/>
            <a:r>
              <a:rPr lang="es-ES" sz="1600" dirty="0">
                <a:solidFill>
                  <a:schemeClr val="bg1"/>
                </a:solidFill>
              </a:rPr>
              <a:t>El código de librerías necesario en el cliente</a:t>
            </a:r>
          </a:p>
        </p:txBody>
      </p:sp>
    </p:spTree>
    <p:extLst>
      <p:ext uri="{BB962C8B-B14F-4D97-AF65-F5344CB8AC3E}">
        <p14:creationId xmlns:p14="http://schemas.microsoft.com/office/powerpoint/2010/main" val="25056400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C23E73-EF16-457C-887F-E1A54B9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</a:t>
            </a:r>
            <a:r>
              <a:rPr lang="bin-NG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89552EA-7A87-4490-9C13-9B34A8FFC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94" r="2" b="22733"/>
          <a:stretch/>
        </p:blipFill>
        <p:spPr>
          <a:xfrm>
            <a:off x="1281684" y="1309878"/>
            <a:ext cx="9628632" cy="36667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815261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31158E-68CB-400B-B461-8373457A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dirty="0">
                <a:solidFill>
                  <a:srgbClr val="2C2C2C"/>
                </a:solidFill>
              </a:rPr>
              <a:t>Creación de un proyecto</a:t>
            </a: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31E1B1AB-CEC0-4CEE-B248-6471EE9648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-1067"/>
          <a:stretch/>
        </p:blipFill>
        <p:spPr>
          <a:xfrm>
            <a:off x="3580067" y="484632"/>
            <a:ext cx="8328285" cy="5724144"/>
          </a:xfrm>
          <a:prstGeom prst="rect">
            <a:avLst/>
          </a:prstGeom>
          <a:effectLst/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B200B4-1DDF-4135-80FE-56410C3A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348" y="4230933"/>
            <a:ext cx="2299593" cy="1519937"/>
          </a:xfrm>
          <a:prstGeom prst="rect">
            <a:avLst/>
          </a:prstGeom>
        </p:spPr>
      </p:pic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652DA63B-9416-4264-A53A-C1758B06122F}"/>
              </a:ext>
            </a:extLst>
          </p:cNvPr>
          <p:cNvSpPr/>
          <p:nvPr/>
        </p:nvSpPr>
        <p:spPr>
          <a:xfrm rot="19724127">
            <a:off x="8422262" y="5052291"/>
            <a:ext cx="336177" cy="40341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363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45E039C-A736-4938-984D-78E59082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217" y="2414154"/>
            <a:ext cx="2621107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dirty="0"/>
              <a:t>Inicio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60E5314-D66A-4228-8774-901674C9D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3217" y="4270664"/>
            <a:ext cx="2621107" cy="1903124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8" name="Marcador de posición de imagen 4">
            <a:extLst>
              <a:ext uri="{FF2B5EF4-FFF2-40B4-BE49-F238E27FC236}">
                <a16:creationId xmlns:a16="http://schemas.microsoft.com/office/drawing/2014/main" id="{7FB0C247-4F17-4F7B-BBF6-1C0583B9A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74" r="238"/>
          <a:stretch/>
        </p:blipFill>
        <p:spPr>
          <a:xfrm>
            <a:off x="790576" y="992187"/>
            <a:ext cx="7629524" cy="51934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09814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31158E-68CB-400B-B461-8373457A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Boards</a:t>
            </a:r>
            <a:endParaRPr lang="en-US" sz="3600" dirty="0">
              <a:solidFill>
                <a:srgbClr val="2C2C2C"/>
              </a:solidFill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DBA8F59-9DCA-4388-A754-97FF2426F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" b="43"/>
          <a:stretch/>
        </p:blipFill>
        <p:spPr>
          <a:xfrm>
            <a:off x="3212593" y="484632"/>
            <a:ext cx="8656127" cy="57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98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45E039C-A736-4938-984D-78E59082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217" y="2414154"/>
            <a:ext cx="2621107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dirty="0"/>
              <a:t>Repositorios</a:t>
            </a:r>
          </a:p>
        </p:txBody>
      </p:sp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323B87BB-9E3A-400A-A033-A48CBE19D7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718" r="17947"/>
          <a:stretch/>
        </p:blipFill>
        <p:spPr>
          <a:xfrm>
            <a:off x="654626" y="1300163"/>
            <a:ext cx="796910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5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6D94DF1-E8F3-4567-9EEA-D271D575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Inicio de un repositorio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22D6E8-2825-450E-83E1-C15E9690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166" y="735096"/>
            <a:ext cx="3627434" cy="53878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D74439-2306-4F0B-9E94-EB6602F8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69" y="2060127"/>
            <a:ext cx="6322703" cy="3911888"/>
          </a:xfrm>
          <a:prstGeom prst="rect">
            <a:avLst/>
          </a:prstGeom>
        </p:spPr>
      </p:pic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DBB3A38E-F80A-4BBF-AA76-545AB8EC4E29}"/>
              </a:ext>
            </a:extLst>
          </p:cNvPr>
          <p:cNvSpPr/>
          <p:nvPr/>
        </p:nvSpPr>
        <p:spPr>
          <a:xfrm rot="1761138">
            <a:off x="8049492" y="4685070"/>
            <a:ext cx="1905000" cy="876300"/>
          </a:xfrm>
          <a:prstGeom prst="leftArrow">
            <a:avLst>
              <a:gd name="adj1" fmla="val 24553"/>
              <a:gd name="adj2" fmla="val 116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50972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09909C-171C-44EF-99D3-13750275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2600" dirty="0">
                <a:solidFill>
                  <a:srgbClr val="FFFFFF"/>
                </a:solidFill>
              </a:rPr>
              <a:t>Repositorio sincronizado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2F40AE-AB03-4CDD-B834-D194A73E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846" y="359708"/>
            <a:ext cx="7523367" cy="37804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A736AA4-7DC4-419D-A6A8-E179949E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85" y="2074363"/>
            <a:ext cx="3840459" cy="4426390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6A4A91D4-1C49-4004-8019-2CAB34021141}"/>
              </a:ext>
            </a:extLst>
          </p:cNvPr>
          <p:cNvSpPr/>
          <p:nvPr/>
        </p:nvSpPr>
        <p:spPr>
          <a:xfrm rot="2220263">
            <a:off x="9848945" y="1430638"/>
            <a:ext cx="266700" cy="626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87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BA4929B-8C8F-4474-A211-ED3B56310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176765-7CCE-4B20-92AA-AAF7EDE5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Visual Studio Code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E6E621-0616-42B4-8ACD-58C0878E0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hlinkClick r:id="rId3"/>
              </a:rPr>
              <a:t>https://code.visualstudio.com/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229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0B5D3-AC12-4174-9FE3-E2AC6E66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Despliegue (Pipelines)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37C60D-8949-49BB-8F81-2719353B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00" y="1562670"/>
            <a:ext cx="9591588" cy="51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78B66ED-E79A-426E-ACA6-E77B93BF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045" y="730332"/>
            <a:ext cx="4645250" cy="36780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Plugins</a:t>
            </a:r>
            <a:br>
              <a:rPr lang="en-US" sz="6000" dirty="0"/>
            </a:br>
            <a:r>
              <a:rPr lang="en-US" sz="6000" dirty="0"/>
              <a:t>-</a:t>
            </a:r>
            <a:br>
              <a:rPr lang="en-US" sz="6000" dirty="0"/>
            </a:br>
            <a:r>
              <a:rPr lang="en-US" sz="6000" dirty="0"/>
              <a:t>Visual Studio Code 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B05487-6A83-4534-A54D-05F90B436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33" r="-1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48BB434-99C7-4A58-8C1E-50376773FA1D}"/>
              </a:ext>
            </a:extLst>
          </p:cNvPr>
          <p:cNvSpPr/>
          <p:nvPr/>
        </p:nvSpPr>
        <p:spPr>
          <a:xfrm>
            <a:off x="83127" y="273132"/>
            <a:ext cx="914400" cy="9144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F055CEE-7848-4C96-B0B0-DAC83914C975}"/>
              </a:ext>
            </a:extLst>
          </p:cNvPr>
          <p:cNvCxnSpPr>
            <a:cxnSpLocks/>
          </p:cNvCxnSpPr>
          <p:nvPr/>
        </p:nvCxnSpPr>
        <p:spPr>
          <a:xfrm flipH="1" flipV="1">
            <a:off x="1153391" y="730327"/>
            <a:ext cx="6483927" cy="2790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F1A904C-1B0F-40A8-9D67-02472876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19" y="4111600"/>
            <a:ext cx="4609762" cy="11981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FD6A05-7F42-491E-A8C7-7C8FE45C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93" y="5430849"/>
            <a:ext cx="4750902" cy="10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Plugins para Vue JS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bin-NG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Vetur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Vue 2 Snippets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C5A6784-D909-466A-B1CE-B09167A8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31" y="527116"/>
            <a:ext cx="4428751" cy="39617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AA7AB-DEA1-4354-BEE8-8EC86939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300" y="1571816"/>
            <a:ext cx="5565336" cy="49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7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8F6E3F0-D218-49B0-B8BE-B91C13B9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084018" y="2737989"/>
            <a:ext cx="6895758" cy="38331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BD0031-3B7D-419C-9C73-BB4F94429C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166803" y="56001"/>
            <a:ext cx="7248226" cy="3843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9C4EF1-3C3F-428A-8135-9FDE17EB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</a:rPr>
              <a:t>NodeJS / npm</a:t>
            </a: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7C8FAC9-A0A3-4572-A179-2D7218B3A50D}"/>
              </a:ext>
            </a:extLst>
          </p:cNvPr>
          <p:cNvSpPr/>
          <p:nvPr/>
        </p:nvSpPr>
        <p:spPr>
          <a:xfrm>
            <a:off x="8990123" y="1308656"/>
            <a:ext cx="228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https://nodejs.org/es/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1B1953-C266-4E01-860C-8705208197D5}"/>
              </a:ext>
            </a:extLst>
          </p:cNvPr>
          <p:cNvSpPr/>
          <p:nvPr/>
        </p:nvSpPr>
        <p:spPr>
          <a:xfrm>
            <a:off x="2514660" y="5266820"/>
            <a:ext cx="2569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5"/>
              </a:rPr>
              <a:t>https://www.npmjs.com/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499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511C2CA5-3511-49A9-A14D-28549F4807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ED2EFB-42E7-4C66-8CC6-9B96B391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Git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3B1F17-C470-4D58-9412-57B27F03F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hlinkClick r:id="rId3"/>
              </a:rPr>
              <a:t>https://git-scm.com/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5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986AC4-0321-4397-A21C-BCF1917D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798444"/>
            <a:ext cx="3035483" cy="21764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Alejandro Cerezo Lasne</a:t>
            </a:r>
          </a:p>
        </p:txBody>
      </p:sp>
      <p:sp>
        <p:nvSpPr>
          <p:cNvPr id="7" name="Google Shape;76;p10">
            <a:extLst>
              <a:ext uri="{FF2B5EF4-FFF2-40B4-BE49-F238E27FC236}">
                <a16:creationId xmlns:a16="http://schemas.microsoft.com/office/drawing/2014/main" id="{98798094-CDE2-4C96-8D6A-534CABDE9BC7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804997" y="3773291"/>
            <a:ext cx="4706803" cy="22876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2000" u="sng" dirty="0">
                <a:solidFill>
                  <a:srgbClr val="000000"/>
                </a:solidFill>
                <a:hlinkClick r:id="rId3"/>
              </a:rPr>
              <a:t>alce65@hotmail.es</a:t>
            </a:r>
            <a:endParaRPr lang="en-US" sz="20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5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oogle Shape;77;p10">
            <a:extLst>
              <a:ext uri="{FF2B5EF4-FFF2-40B4-BE49-F238E27FC236}">
                <a16:creationId xmlns:a16="http://schemas.microsoft.com/office/drawing/2014/main" id="{297D01CB-2456-4BFA-92A9-B84ACDCB2E4D}"/>
              </a:ext>
            </a:extLst>
          </p:cNvPr>
          <p:cNvPicPr preferRelativeResize="0"/>
          <p:nvPr/>
        </p:nvPicPr>
        <p:blipFill rotWithShape="1">
          <a:blip r:embed="rId4"/>
          <a:srcRect t="2876" r="2" b="3628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261983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DF2B0E-8A21-4057-9117-0A87E8A7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GitHub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CAA97C2-100A-4559-AD80-E7729AF44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hlinkClick r:id="rId2"/>
              </a:rPr>
              <a:t>https://github.com/</a:t>
            </a:r>
            <a:endParaRPr lang="en-US" sz="2000" dirty="0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Marcador de posición de imagen 6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AB3AB595-209F-420F-B7B1-65BDFC03DE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832" r="-1" b="-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623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98155-0E33-4081-9991-21A9BC75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s-E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Terminal o línea de comandos 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(Windows)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D5EBEE-493A-41CB-AA3F-DDE5CDC90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/>
              <a:t>Cmd</a:t>
            </a:r>
            <a:r>
              <a:rPr lang="en-US" sz="2000" dirty="0"/>
              <a:t> (</a:t>
            </a:r>
            <a:r>
              <a:rPr lang="es-ES" sz="2000" dirty="0"/>
              <a:t>Símbolo del sistema</a:t>
            </a:r>
            <a:r>
              <a:rPr lang="en-US" sz="2000" dirty="0"/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PowerShell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Git Bash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s-ES" sz="2000" dirty="0"/>
              <a:t>Es posible acceder a cualquiera de ellos desde VSC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F63D8-D6D4-47A2-9718-88F271BA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40" y="285418"/>
            <a:ext cx="4636049" cy="2909121"/>
          </a:xfrm>
          <a:prstGeom prst="rect">
            <a:avLst/>
          </a:prstGeom>
        </p:spPr>
      </p:pic>
      <p:pic>
        <p:nvPicPr>
          <p:cNvPr id="19" name="Imagen 1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C93AF26-95DA-4319-8F35-6618F5F5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36" y="1335410"/>
            <a:ext cx="4649335" cy="3010444"/>
          </a:xfrm>
          <a:prstGeom prst="rect">
            <a:avLst/>
          </a:prstGeom>
        </p:spPr>
      </p:pic>
      <p:pic>
        <p:nvPicPr>
          <p:cNvPr id="17" name="Imagen 1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2779FA8-95C7-488F-9B19-6722A2B7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221" y="3057551"/>
            <a:ext cx="4649335" cy="314288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6859E06-0EC4-45F3-A9B5-7310B3599E53}"/>
              </a:ext>
            </a:extLst>
          </p:cNvPr>
          <p:cNvSpPr txBox="1"/>
          <p:nvPr/>
        </p:nvSpPr>
        <p:spPr>
          <a:xfrm>
            <a:off x="7690463" y="4345854"/>
            <a:ext cx="2789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bin-NG" dirty="0"/>
              <a:t>cmd</a:t>
            </a:r>
            <a:r>
              <a:rPr lang="es-ES" dirty="0"/>
              <a:t> permite ejecutar scripts y suele ser suficiente en la mayoría de los casos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4530DF-2E5A-44D6-A244-20D773147B48}"/>
              </a:ext>
            </a:extLst>
          </p:cNvPr>
          <p:cNvCxnSpPr/>
          <p:nvPr/>
        </p:nvCxnSpPr>
        <p:spPr>
          <a:xfrm>
            <a:off x="2078182" y="5787736"/>
            <a:ext cx="0" cy="6961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22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0DEE77A-2BF5-42FF-A925-24EF8D0C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2600" dirty="0">
                <a:solidFill>
                  <a:srgbClr val="FFFFFF"/>
                </a:solidFill>
              </a:rPr>
              <a:t>Terminales en VSC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119DCB-2720-40FE-9D04-12E1F5A4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31" y="774556"/>
            <a:ext cx="8295138" cy="53088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D59260-85C1-4FFB-A81D-3E6740EC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64" y="1172554"/>
            <a:ext cx="5479255" cy="108975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55C6F74-781B-481F-A5DE-0C475D6B8CBF}"/>
              </a:ext>
            </a:extLst>
          </p:cNvPr>
          <p:cNvCxnSpPr>
            <a:cxnSpLocks/>
          </p:cNvCxnSpPr>
          <p:nvPr/>
        </p:nvCxnSpPr>
        <p:spPr>
          <a:xfrm flipH="1" flipV="1">
            <a:off x="8932986" y="2250832"/>
            <a:ext cx="1681005" cy="22380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5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842BD-C1DA-4741-AB4F-6C076E6F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Instalación de </a:t>
            </a:r>
            <a:r>
              <a:rPr lang="bin-NG" dirty="0">
                <a:solidFill>
                  <a:srgbClr val="FFFFFF"/>
                </a:solidFill>
              </a:rPr>
              <a:t>VueJS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948E3-D989-40CD-BD20-AAEC55317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</a:rPr>
              <a:t>Como librería de JS</a:t>
            </a:r>
          </a:p>
          <a:p>
            <a:pPr marL="457200" lvl="1" indent="0">
              <a:buNone/>
            </a:pPr>
            <a:r>
              <a:rPr lang="bin-NG" sz="2000">
                <a:solidFill>
                  <a:srgbClr val="FFFFFF"/>
                </a:solidFill>
              </a:rPr>
              <a:t>&lt;script src=“./../vue.js”&gt;&lt;/script&gt;</a:t>
            </a:r>
            <a:br>
              <a:rPr lang="es-ES" sz="2000" dirty="0">
                <a:solidFill>
                  <a:srgbClr val="FFFFFF"/>
                </a:solidFill>
              </a:rPr>
            </a:br>
            <a:endParaRPr lang="es-ES" sz="2000" dirty="0">
              <a:solidFill>
                <a:srgbClr val="FFFFFF"/>
              </a:solidFill>
            </a:endParaRPr>
          </a:p>
          <a:p>
            <a:pPr lvl="1"/>
            <a:r>
              <a:rPr lang="es-ES" sz="2000" dirty="0">
                <a:solidFill>
                  <a:srgbClr val="FFFFFF"/>
                </a:solidFill>
              </a:rPr>
              <a:t>Desde CDN</a:t>
            </a:r>
            <a:br>
              <a:rPr lang="es-ES" sz="2000" dirty="0">
                <a:solidFill>
                  <a:srgbClr val="FFFFFF"/>
                </a:solidFill>
              </a:rPr>
            </a:br>
            <a:r>
              <a:rPr lang="bin-NG" sz="2000">
                <a:solidFill>
                  <a:srgbClr val="FFFFFF"/>
                </a:solidFill>
              </a:rPr>
              <a:t>&lt;script src="https://cdn.jsdelivr.net/npm/vue/dist/vue.js"&gt;&lt;/script&gt;</a:t>
            </a:r>
          </a:p>
          <a:p>
            <a:pPr lvl="1"/>
            <a:r>
              <a:rPr lang="es-ES" sz="2000" dirty="0">
                <a:solidFill>
                  <a:srgbClr val="FFFFFF"/>
                </a:solidFill>
              </a:rPr>
              <a:t>Instalándolo localmente </a:t>
            </a:r>
            <a:br>
              <a:rPr lang="es-ES" sz="2000" dirty="0">
                <a:solidFill>
                  <a:srgbClr val="FFFFFF"/>
                </a:solidFill>
              </a:rPr>
            </a:br>
            <a:r>
              <a:rPr lang="bin-NG" sz="2000">
                <a:solidFill>
                  <a:srgbClr val="FFFFFF"/>
                </a:solidFill>
              </a:rPr>
              <a:t>$ npm install vue</a:t>
            </a:r>
          </a:p>
          <a:p>
            <a:endParaRPr lang="es-ES" sz="2000" dirty="0">
              <a:solidFill>
                <a:srgbClr val="FFFFFF"/>
              </a:solidFill>
            </a:endParaRPr>
          </a:p>
          <a:p>
            <a:r>
              <a:rPr lang="es-ES" sz="2000" dirty="0">
                <a:solidFill>
                  <a:srgbClr val="FFFFFF"/>
                </a:solidFill>
              </a:rPr>
              <a:t>Como entorno/</a:t>
            </a:r>
            <a:r>
              <a:rPr lang="en-US" sz="2000" dirty="0">
                <a:solidFill>
                  <a:srgbClr val="FFFFFF"/>
                </a:solidFill>
              </a:rPr>
              <a:t>framework</a:t>
            </a:r>
            <a:r>
              <a:rPr lang="es-ES" sz="2000" dirty="0">
                <a:solidFill>
                  <a:srgbClr val="FFFFFF"/>
                </a:solidFill>
              </a:rPr>
              <a:t> de desarrollo de aplicaciones completas:</a:t>
            </a:r>
            <a:br>
              <a:rPr lang="es-ES" sz="2000" dirty="0">
                <a:solidFill>
                  <a:srgbClr val="FFFFFF"/>
                </a:solidFill>
              </a:rPr>
            </a:br>
            <a:r>
              <a:rPr lang="bin-NG" sz="2000">
                <a:solidFill>
                  <a:srgbClr val="FFFFFF"/>
                </a:solidFill>
              </a:rPr>
              <a:t>$ npm install –g @vue/cli </a:t>
            </a:r>
          </a:p>
        </p:txBody>
      </p:sp>
    </p:spTree>
    <p:extLst>
      <p:ext uri="{BB962C8B-B14F-4D97-AF65-F5344CB8AC3E}">
        <p14:creationId xmlns:p14="http://schemas.microsoft.com/office/powerpoint/2010/main" val="2732091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87EED7-33A9-45ED-A82D-5D5CEF82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Vue CLI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A2A745-E1EB-417C-8AFE-976851E0E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hlinkClick r:id="rId2"/>
              </a:rPr>
              <a:t>https://cli.vuejs.org/</a:t>
            </a:r>
            <a:endParaRPr lang="en-US" sz="2000" dirty="0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106C3D0-C45D-4D9B-A830-09FAF7DE3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9723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298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Iniciando el proyecto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Instalación del CLI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$ npm install –g @vue/cli</a:t>
            </a:r>
            <a:r>
              <a:rPr lang="es-ES" sz="2600" dirty="0">
                <a:latin typeface="Consolas" panose="020B0609020204030204" pitchFamily="49" charset="0"/>
              </a:rPr>
              <a:t> </a:t>
            </a:r>
            <a:br>
              <a:rPr lang="es-ES" sz="2600" dirty="0">
                <a:latin typeface="Consolas" panose="020B0609020204030204" pitchFamily="49" charset="0"/>
              </a:rPr>
            </a:br>
            <a:r>
              <a:rPr lang="es-ES" sz="2000" dirty="0">
                <a:latin typeface="Consolas" panose="020B0609020204030204" pitchFamily="49" charset="0"/>
              </a:rPr>
              <a:t>(opcionalmente </a:t>
            </a:r>
            <a:r>
              <a:rPr lang="bin-NG" sz="2000" dirty="0">
                <a:latin typeface="Consolas" panose="020B0609020204030204" pitchFamily="49" charset="0"/>
              </a:rPr>
              <a:t>@vue/cli-service-global</a:t>
            </a:r>
            <a:r>
              <a:rPr lang="es-ES" sz="2000" dirty="0">
                <a:latin typeface="Consolas" panose="020B0609020204030204" pitchFamily="49" charset="0"/>
              </a:rPr>
              <a:t>)</a:t>
            </a:r>
            <a:endParaRPr lang="bin-NG" sz="2000" dirty="0">
              <a:latin typeface="Consolas" panose="020B0609020204030204" pitchFamily="49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Comprobando la instalación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$ vue --version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Creación de un proyecto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$ vue create curso-vue</a:t>
            </a:r>
            <a:endParaRPr lang="es-ES" sz="2600" dirty="0">
              <a:latin typeface="Consolas" panose="020B0609020204030204" pitchFamily="49" charset="0"/>
            </a:endParaRPr>
          </a:p>
          <a:p>
            <a:r>
              <a:rPr lang="es-ES" sz="2600" dirty="0">
                <a:latin typeface="Consolas" panose="020B0609020204030204" pitchFamily="49" charset="0"/>
              </a:rPr>
              <a:t>  opción default</a:t>
            </a:r>
            <a:r>
              <a:rPr lang="bin-NG" sz="2600" dirty="0">
                <a:latin typeface="Consolas" panose="020B0609020204030204" pitchFamily="49" charset="0"/>
              </a:rPr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6B1788-E21B-41C9-AD0E-87611FFCA83A}"/>
              </a:ext>
            </a:extLst>
          </p:cNvPr>
          <p:cNvSpPr txBox="1"/>
          <p:nvPr/>
        </p:nvSpPr>
        <p:spPr>
          <a:xfrm>
            <a:off x="9367982" y="2348683"/>
            <a:ext cx="1795606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Permitirá invocar el CLI desde cualquier </a:t>
            </a:r>
            <a:r>
              <a:rPr lang="en-GB" dirty="0"/>
              <a:t>path</a:t>
            </a:r>
            <a:r>
              <a:rPr lang="es-ES" dirty="0"/>
              <a:t> con el comando </a:t>
            </a:r>
            <a:r>
              <a:rPr lang="bin-NG" dirty="0"/>
              <a:t>vue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8ADDA4B-02DA-41E5-89B2-F2FED875A5B7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655627" y="2140527"/>
            <a:ext cx="712355" cy="94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4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6785F-F92A-40F5-BA7B-9A993FAD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Scaffolding</a:t>
            </a: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B61E705-BE87-404C-BCCA-74D0D41FC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" r="1" b="143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C35430-1735-4D93-BC0D-2FAD89B0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</a:rPr>
              <a:t>Carpetas y archivos del proyecto inicial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</a:rPr>
              <a:t>Repositorio Git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</a:rPr>
              <a:t>Proyecto npm: </a:t>
            </a:r>
            <a:r>
              <a:rPr lang="bin-NG" sz="2000" dirty="0">
                <a:solidFill>
                  <a:srgbClr val="FFFFFF"/>
                </a:solidFill>
              </a:rPr>
              <a:t>package.json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</a:rPr>
              <a:t>Dependencias en </a:t>
            </a:r>
            <a:r>
              <a:rPr lang="bin-NG" sz="2000" dirty="0">
                <a:solidFill>
                  <a:srgbClr val="FFFFFF"/>
                </a:solidFill>
              </a:rPr>
              <a:t>node_modules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</a:rPr>
              <a:t>Separación entre aplicación final y código fuente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</a:rPr>
              <a:t>Cartetas </a:t>
            </a:r>
            <a:r>
              <a:rPr lang="bin-NG" sz="2000" dirty="0">
                <a:solidFill>
                  <a:srgbClr val="FFFFFF"/>
                </a:solidFill>
              </a:rPr>
              <a:t>public /src</a:t>
            </a:r>
          </a:p>
        </p:txBody>
      </p:sp>
    </p:spTree>
    <p:extLst>
      <p:ext uri="{BB962C8B-B14F-4D97-AF65-F5344CB8AC3E}">
        <p14:creationId xmlns:p14="http://schemas.microsoft.com/office/powerpoint/2010/main" val="79191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AEA14C-5323-49DF-9064-21A9EE4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bin-NG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Package.json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139E46-FC1F-4B82-83C7-7A947C1E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scripts (</a:t>
            </a:r>
            <a:r>
              <a:rPr lang="es-ES" sz="2000" dirty="0"/>
              <a:t>comandos</a:t>
            </a:r>
            <a:r>
              <a:rPr lang="en-US" sz="2000" dirty="0"/>
              <a:t> NPM)</a:t>
            </a:r>
          </a:p>
          <a:p>
            <a:endParaRPr lang="en-US" sz="2000" dirty="0"/>
          </a:p>
          <a:p>
            <a:r>
              <a:rPr lang="es-ES" sz="2000" dirty="0"/>
              <a:t>dependencias / </a:t>
            </a:r>
            <a:br>
              <a:rPr lang="es-ES" sz="2000" dirty="0"/>
            </a:br>
            <a:r>
              <a:rPr lang="es-ES" sz="2000" dirty="0"/>
              <a:t>dependencias desarrollo</a:t>
            </a:r>
          </a:p>
          <a:p>
            <a:endParaRPr lang="es-ES" sz="2000" dirty="0"/>
          </a:p>
          <a:p>
            <a:r>
              <a:rPr lang="es-ES" sz="2000" dirty="0"/>
              <a:t>configuraciones adicionales</a:t>
            </a:r>
          </a:p>
          <a:p>
            <a:r>
              <a:rPr lang="en-US" sz="2000" dirty="0"/>
              <a:t>	lint de ES</a:t>
            </a:r>
          </a:p>
          <a:p>
            <a:r>
              <a:rPr lang="en-US" sz="2000" dirty="0"/>
              <a:t>	browser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5A22C8-ED55-4E12-9668-4EAEBC73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40" y="643467"/>
            <a:ext cx="515321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BB412F-342E-430F-95F9-809590BF5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dirty="0"/>
              <a:t>“Compilación” con Webpack</a:t>
            </a:r>
          </a:p>
        </p:txBody>
      </p:sp>
      <p:pic>
        <p:nvPicPr>
          <p:cNvPr id="8" name="Google Shape;223;p28">
            <a:extLst>
              <a:ext uri="{FF2B5EF4-FFF2-40B4-BE49-F238E27FC236}">
                <a16:creationId xmlns:a16="http://schemas.microsoft.com/office/drawing/2014/main" id="{C1771D87-7C6E-4BC6-8C32-D088A68CBAFC}"/>
              </a:ext>
            </a:extLst>
          </p:cNvPr>
          <p:cNvPicPr preferRelativeResize="0"/>
          <p:nvPr/>
        </p:nvPicPr>
        <p:blipFill rotWithShape="1">
          <a:blip r:embed="rId2"/>
          <a:srcRect l="19177" r="20130" b="1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85A788-422A-4A32-8C8C-D62E472EE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6085" y="3236181"/>
            <a:ext cx="3689091" cy="2896395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1800" dirty="0"/>
              <a:t>transpilación a lenguajes estándar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ES" sz="1800" dirty="0"/>
              <a:t>JS (ES en la versión elegida)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ES" sz="1800" dirty="0"/>
              <a:t>HTML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ES" sz="1800" dirty="0"/>
              <a:t>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1800" dirty="0"/>
              <a:t>empaquetado (“</a:t>
            </a:r>
            <a:r>
              <a:rPr lang="bin-NG" sz="1800" dirty="0"/>
              <a:t>bundelización</a:t>
            </a:r>
            <a:r>
              <a:rPr lang="es-ES" sz="1800" dirty="0"/>
              <a:t>”)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ES" sz="1800" dirty="0"/>
              <a:t>creación de </a:t>
            </a:r>
            <a:r>
              <a:rPr lang="en-US" sz="1800" dirty="0"/>
              <a:t>bundle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1800" dirty="0"/>
              <a:t>mimificación y otras mejoras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138238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25CDF9A-53A4-4B57-96E5-72476955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</a:rPr>
              <a:t>Webpack y </a:t>
            </a:r>
            <a:r>
              <a:rPr lang="bin-NG" sz="5400">
                <a:solidFill>
                  <a:schemeClr val="bg1"/>
                </a:solidFill>
              </a:rPr>
              <a:t>vue-loader</a:t>
            </a:r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3F93B723-B061-4A02-9C82-12B8BF999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547891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83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E5AF5-6822-43F1-8D2F-5D3D9F4D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480DA6-3486-4C1A-BBDF-942ED2374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99922"/>
            <a:ext cx="5314950" cy="5251450"/>
          </a:xfrm>
        </p:spPr>
        <p:txBody>
          <a:bodyPr anchor="ctr">
            <a:normAutofit/>
          </a:bodyPr>
          <a:lstStyle/>
          <a:p>
            <a:r>
              <a:rPr lang="es-ES" sz="2100" dirty="0">
                <a:solidFill>
                  <a:schemeClr val="bg1"/>
                </a:solidFill>
              </a:rPr>
              <a:t>Tema 8. Fundamentos de VUE.js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9. Preparación del Entorno de Desarrollo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10. Componentes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11. Trabajando con </a:t>
            </a:r>
            <a:r>
              <a:rPr lang="en-US" sz="2100" dirty="0">
                <a:solidFill>
                  <a:schemeClr val="bg1"/>
                </a:solidFill>
              </a:rPr>
              <a:t>Bindings</a:t>
            </a:r>
            <a:r>
              <a:rPr lang="es-ES" sz="2100" dirty="0">
                <a:solidFill>
                  <a:schemeClr val="bg1"/>
                </a:solidFill>
              </a:rPr>
              <a:t>, Directivas y Filtros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12. Aplicando estilos de nuestra aplicación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13. Trabajando con rutas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14. Aplicando el patrón de diseño Flux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15. </a:t>
            </a:r>
            <a:r>
              <a:rPr lang="en-US" sz="2100" dirty="0">
                <a:solidFill>
                  <a:schemeClr val="bg1"/>
                </a:solidFill>
              </a:rPr>
              <a:t>Testing</a:t>
            </a:r>
          </a:p>
          <a:p>
            <a:r>
              <a:rPr lang="es-ES" sz="2100" dirty="0">
                <a:solidFill>
                  <a:schemeClr val="bg1"/>
                </a:solidFill>
              </a:rPr>
              <a:t>Tema 16. Despliegue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869156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Compilando el proyecto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Dinámicamente (en desarrollo)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$ </a:t>
            </a:r>
            <a:r>
              <a:rPr lang="es-ES" sz="2600" dirty="0">
                <a:latin typeface="Consolas" panose="020B0609020204030204" pitchFamily="49" charset="0"/>
              </a:rPr>
              <a:t>npm run serve</a:t>
            </a:r>
          </a:p>
          <a:p>
            <a:endParaRPr lang="es-ES" sz="2600" dirty="0">
              <a:latin typeface="Consolas" panose="020B0609020204030204" pitchFamily="49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Definitivamente (en producción)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$ npm run build</a:t>
            </a:r>
            <a:endParaRPr lang="bin-NG" sz="2600" dirty="0"/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9149A-68A7-414C-A3B6-E1716CF3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npm run serve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92072D0-F02D-49A4-9E7D-4BE98443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014" y="2116501"/>
            <a:ext cx="3684621" cy="303981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0CC3DC-EE20-4CC6-B0F4-6B140251A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se genera la aplicación temporalmente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se hace disponible a través de un servidor web de Desarrollo, basado en </a:t>
            </a:r>
            <a:r>
              <a:rPr lang="en-US" sz="2000" dirty="0">
                <a:solidFill>
                  <a:schemeClr val="bg1"/>
                </a:solidFill>
              </a:rPr>
              <a:t>NodeJS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se mantiene actualizada gracias a </a:t>
            </a:r>
            <a:r>
              <a:rPr lang="en-US" sz="2000" dirty="0">
                <a:solidFill>
                  <a:schemeClr val="bg1"/>
                </a:solidFill>
              </a:rPr>
              <a:t>hot reloading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8E5600-F151-454B-A988-BE78AB58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65" y="170870"/>
            <a:ext cx="4300745" cy="177476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ED4F1E2-6688-46FB-8BED-1E55A5D8899C}"/>
              </a:ext>
            </a:extLst>
          </p:cNvPr>
          <p:cNvSpPr/>
          <p:nvPr/>
        </p:nvSpPr>
        <p:spPr>
          <a:xfrm>
            <a:off x="6412224" y="5406992"/>
            <a:ext cx="5368068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reloading: 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se guarda un fichero, la herramienta inyecte nuevas versiones de los archivos editados en tiempo de ejecución sin perder el estado de la aplicación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312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9149A-68A7-414C-A3B6-E1716CF3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npm run build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92072D0-F02D-49A4-9E7D-4BE98443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87" y="2116501"/>
            <a:ext cx="5312733" cy="438300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0CC3DC-EE20-4CC6-B0F4-6B140251A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se genera la aplicación permanentemente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se hace disponible en la carpeta </a:t>
            </a:r>
            <a:r>
              <a:rPr lang="bin-NG" sz="2000" dirty="0">
                <a:solidFill>
                  <a:schemeClr val="bg1"/>
                </a:solidFill>
              </a:rPr>
              <a:t>dist</a:t>
            </a:r>
            <a:r>
              <a:rPr lang="es-ES" sz="2000" dirty="0">
                <a:solidFill>
                  <a:schemeClr val="bg1"/>
                </a:solidFill>
              </a:rPr>
              <a:t>, para que pueda ser desplegada en un servidor web (apache, IIS, </a:t>
            </a:r>
            <a:r>
              <a:rPr lang="en-US" sz="2000" dirty="0">
                <a:solidFill>
                  <a:schemeClr val="bg1"/>
                </a:solidFill>
              </a:rPr>
              <a:t>Nginx</a:t>
            </a:r>
            <a:r>
              <a:rPr lang="es-ES" sz="2000" dirty="0">
                <a:solidFill>
                  <a:schemeClr val="bg1"/>
                </a:solidFill>
              </a:rPr>
              <a:t>…)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CBC5C4-3D8C-4124-8C7D-6558F6C3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6313"/>
            <a:ext cx="5574561" cy="17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4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Accediendo</a:t>
            </a:r>
            <a:r>
              <a:rPr lang="es-ES" sz="3800" dirty="0">
                <a:solidFill>
                  <a:srgbClr val="FFFFFF"/>
                </a:solidFill>
              </a:rPr>
              <a:t> al proyecto compilado</a:t>
            </a:r>
            <a:endParaRPr lang="es-E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Desde VSC</a:t>
            </a:r>
          </a:p>
          <a:p>
            <a:r>
              <a:rPr lang="es-ES" sz="2600" dirty="0">
                <a:latin typeface="Consolas" panose="020B0609020204030204" pitchFamily="49" charset="0"/>
              </a:rPr>
              <a:t>instalando el plugin </a:t>
            </a:r>
            <a:r>
              <a:rPr lang="en-US" sz="2600" dirty="0">
                <a:latin typeface="Consolas" panose="020B0609020204030204" pitchFamily="49" charset="0"/>
              </a:rPr>
              <a:t>live-server</a:t>
            </a:r>
          </a:p>
          <a:p>
            <a:endParaRPr lang="es-ES" sz="2600" dirty="0">
              <a:latin typeface="Consolas" panose="020B0609020204030204" pitchFamily="49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Desde el terminal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$ npm install -g live-server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($ npm install -g serve)</a:t>
            </a:r>
          </a:p>
          <a:p>
            <a:r>
              <a:rPr lang="bin-NG" sz="2600" dirty="0">
                <a:latin typeface="Consolas" panose="020B0609020204030204" pitchFamily="49" charset="0"/>
              </a:rPr>
              <a:t>dist $ live-server [--port=n]</a:t>
            </a:r>
            <a:endParaRPr lang="bin-NG" sz="2600" dirty="0"/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93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581672-4014-4F6F-AEE3-58596B2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111086"/>
            <a:ext cx="769010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6600" dirty="0">
                <a:solidFill>
                  <a:srgbClr val="FFFFFF"/>
                </a:solidFill>
              </a:rPr>
              <a:t>Instalaciones globales con npm</a:t>
            </a:r>
            <a:endParaRPr lang="es-E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Documento">
            <a:extLst>
              <a:ext uri="{FF2B5EF4-FFF2-40B4-BE49-F238E27FC236}">
                <a16:creationId xmlns:a16="http://schemas.microsoft.com/office/drawing/2014/main" id="{AF1098D7-5ED4-4D61-B663-4F54D17BE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9FC2F3D-B478-436C-B94A-694A169BE8E5}"/>
              </a:ext>
            </a:extLst>
          </p:cNvPr>
          <p:cNvSpPr txBox="1">
            <a:spLocks/>
          </p:cNvSpPr>
          <p:nvPr/>
        </p:nvSpPr>
        <p:spPr>
          <a:xfrm>
            <a:off x="1073939" y="4575206"/>
            <a:ext cx="7037591" cy="1823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in-NG" sz="2600" dirty="0">
                <a:latin typeface="Consolas" panose="020B0609020204030204" pitchFamily="49" charset="0"/>
              </a:rPr>
              <a:t>$ npm list –g –-depth=0</a:t>
            </a:r>
            <a:endParaRPr lang="bin-NG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98134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0DEE77A-2BF5-42FF-A925-24EF8D0C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2600" dirty="0">
                <a:solidFill>
                  <a:srgbClr val="FFFFFF"/>
                </a:solidFill>
              </a:rPr>
              <a:t>Opciones en </a:t>
            </a:r>
            <a:r>
              <a:rPr lang="bin-NG" sz="2600" dirty="0">
                <a:solidFill>
                  <a:srgbClr val="FFFFFF"/>
                </a:solidFill>
              </a:rPr>
              <a:t>vue cli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313B6E-3B07-441F-82D0-EDF8F349E679}"/>
              </a:ext>
            </a:extLst>
          </p:cNvPr>
          <p:cNvSpPr/>
          <p:nvPr/>
        </p:nvSpPr>
        <p:spPr>
          <a:xfrm>
            <a:off x="4032513" y="535975"/>
            <a:ext cx="2569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Please pick a preset:   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6B7900D-C749-4665-BD8B-70B49120602B}"/>
              </a:ext>
            </a:extLst>
          </p:cNvPr>
          <p:cNvSpPr/>
          <p:nvPr/>
        </p:nvSpPr>
        <p:spPr>
          <a:xfrm>
            <a:off x="7820214" y="1423490"/>
            <a:ext cx="4088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 ) Babel</a:t>
            </a:r>
          </a:p>
          <a:p>
            <a:r>
              <a:rPr lang="en-US" dirty="0"/>
              <a:t> ( ) TypeScript</a:t>
            </a:r>
          </a:p>
          <a:p>
            <a:r>
              <a:rPr lang="en-US" dirty="0"/>
              <a:t> ( ) Progressive Web App (PWA) Support        </a:t>
            </a:r>
          </a:p>
          <a:p>
            <a:r>
              <a:rPr lang="en-US" b="1" dirty="0"/>
              <a:t> (*) Router</a:t>
            </a:r>
          </a:p>
          <a:p>
            <a:r>
              <a:rPr lang="en-US" b="1" dirty="0"/>
              <a:t> (*) </a:t>
            </a:r>
            <a:r>
              <a:rPr lang="bin-NG" b="1" dirty="0"/>
              <a:t>Vuex</a:t>
            </a:r>
          </a:p>
          <a:p>
            <a:r>
              <a:rPr lang="en-US" b="1" dirty="0"/>
              <a:t> (*) CSS Pre-processors</a:t>
            </a:r>
          </a:p>
          <a:p>
            <a:r>
              <a:rPr lang="en-US" b="1" dirty="0"/>
              <a:t> (*) Linter / Formatter</a:t>
            </a:r>
          </a:p>
          <a:p>
            <a:r>
              <a:rPr lang="en-US" b="1" dirty="0"/>
              <a:t> (*) Unit Testing</a:t>
            </a:r>
          </a:p>
          <a:p>
            <a:r>
              <a:rPr lang="en-US" b="1" dirty="0"/>
              <a:t> (*) E2E Testing</a:t>
            </a:r>
            <a:endParaRPr lang="es-ES" b="1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2D0E1B2-3300-4AC2-BB95-8DA934823CBB}"/>
              </a:ext>
            </a:extLst>
          </p:cNvPr>
          <p:cNvSpPr/>
          <p:nvPr/>
        </p:nvSpPr>
        <p:spPr>
          <a:xfrm>
            <a:off x="7820214" y="397475"/>
            <a:ext cx="3153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default (babel, </a:t>
            </a:r>
            <a:r>
              <a:rPr lang="bin-NG" dirty="0"/>
              <a:t>eslint</a:t>
            </a:r>
            <a:r>
              <a:rPr lang="en-US" dirty="0"/>
              <a:t>)  </a:t>
            </a:r>
          </a:p>
          <a:p>
            <a:r>
              <a:rPr lang="en-US" dirty="0"/>
              <a:t>&gt; </a:t>
            </a:r>
            <a:r>
              <a:rPr lang="en-US" b="1" dirty="0"/>
              <a:t>Manually select features 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AF58118-50A4-4744-8243-9926874E2495}"/>
              </a:ext>
            </a:extLst>
          </p:cNvPr>
          <p:cNvSpPr/>
          <p:nvPr/>
        </p:nvSpPr>
        <p:spPr>
          <a:xfrm>
            <a:off x="4105250" y="2392986"/>
            <a:ext cx="2644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the features needed for your project: 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C42922E-817E-4997-AED6-2C42456F9F9B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601820" y="720641"/>
            <a:ext cx="121839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17F1CD-FDD5-4002-A1E0-2D62E432AEFA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>
            <a:off x="6749304" y="2716152"/>
            <a:ext cx="10709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AB6854-383E-4668-8295-FA6E2279A506}"/>
              </a:ext>
            </a:extLst>
          </p:cNvPr>
          <p:cNvSpPr/>
          <p:nvPr/>
        </p:nvSpPr>
        <p:spPr>
          <a:xfrm>
            <a:off x="2581364" y="4324019"/>
            <a:ext cx="9042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? Please pick a preset: Manually select features</a:t>
            </a:r>
          </a:p>
          <a:p>
            <a:pPr algn="r"/>
            <a:r>
              <a:rPr lang="en-US" sz="1400" dirty="0"/>
              <a:t>? Check the features needed for your project: Router, </a:t>
            </a:r>
            <a:r>
              <a:rPr lang="bin-NG" sz="1400" dirty="0"/>
              <a:t>Vuex</a:t>
            </a:r>
            <a:r>
              <a:rPr lang="en-US" sz="1400" dirty="0"/>
              <a:t>, CSS Pre-processors, Linter, Unit, E2E</a:t>
            </a:r>
          </a:p>
          <a:p>
            <a:pPr algn="r"/>
            <a:r>
              <a:rPr lang="en-US" sz="1400" dirty="0"/>
              <a:t>? Use history mode for router? (Requires proper server setup for index fallback in production) Yes</a:t>
            </a:r>
          </a:p>
          <a:p>
            <a:pPr algn="r"/>
            <a:r>
              <a:rPr lang="en-US" sz="1400" dirty="0"/>
              <a:t>? Pick a CSS pre-processor (</a:t>
            </a:r>
            <a:r>
              <a:rPr lang="bin-NG" sz="1400" dirty="0"/>
              <a:t>PostCSS, Autoprefixer </a:t>
            </a:r>
            <a:r>
              <a:rPr lang="en-US" sz="1400" dirty="0"/>
              <a:t>and CSS Modules are supported by default): Sass/SCSS (with node-sass)</a:t>
            </a:r>
          </a:p>
          <a:p>
            <a:pPr algn="r"/>
            <a:r>
              <a:rPr lang="en-US" sz="1400" dirty="0"/>
              <a:t>? Pick a linter / formatter config: Standard</a:t>
            </a:r>
          </a:p>
          <a:p>
            <a:pPr algn="r"/>
            <a:r>
              <a:rPr lang="en-US" sz="1400" dirty="0"/>
              <a:t>? Pick additional lint features: (Press &lt;space&gt; to select, &lt;a&gt; to toggle all, &lt;i&gt; to invert selection)Lint on save</a:t>
            </a:r>
          </a:p>
          <a:p>
            <a:pPr algn="r"/>
            <a:r>
              <a:rPr lang="en-US" sz="1400" dirty="0"/>
              <a:t>? Pick a unit testing solution: Mocha</a:t>
            </a:r>
          </a:p>
          <a:p>
            <a:pPr algn="r"/>
            <a:r>
              <a:rPr lang="en-US" sz="1400" dirty="0"/>
              <a:t>? Pick an E2E testing solution: Cypress</a:t>
            </a:r>
          </a:p>
          <a:p>
            <a:pPr algn="r"/>
            <a:r>
              <a:rPr lang="en-US" sz="1400" dirty="0"/>
              <a:t>? Where do you prefer placing config for Babel, </a:t>
            </a:r>
            <a:r>
              <a:rPr lang="bin-NG" sz="1400" dirty="0"/>
              <a:t>ESLint</a:t>
            </a:r>
            <a:r>
              <a:rPr lang="en-US" sz="1400" dirty="0"/>
              <a:t>, etc.? In dedicated config files</a:t>
            </a:r>
          </a:p>
          <a:p>
            <a:pPr algn="r"/>
            <a:r>
              <a:rPr lang="en-US" sz="1400" dirty="0"/>
              <a:t>? Save this as a preset for future projects? (y/N)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223576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FA16047-4383-4A19-994B-3CE4CD6E1F8B}"/>
              </a:ext>
            </a:extLst>
          </p:cNvPr>
          <p:cNvSpPr/>
          <p:nvPr/>
        </p:nvSpPr>
        <p:spPr>
          <a:xfrm>
            <a:off x="523009" y="1155900"/>
            <a:ext cx="19708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Vue CLI v4.2.3</a:t>
            </a:r>
          </a:p>
          <a:p>
            <a:endParaRPr lang="en-GB" dirty="0"/>
          </a:p>
          <a:p>
            <a:r>
              <a:rPr lang="en-GB" dirty="0"/>
              <a:t>Check the features needed: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Router,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in-NG" dirty="0"/>
              <a:t>Vuex,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CSS Pre-processors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Linter,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E2E</a:t>
            </a:r>
          </a:p>
        </p:txBody>
      </p:sp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5F1393B5-C8F5-4CDA-B158-F54C19719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5291"/>
              </p:ext>
            </p:extLst>
          </p:nvPr>
        </p:nvGraphicFramePr>
        <p:xfrm>
          <a:off x="2888673" y="471978"/>
          <a:ext cx="8780318" cy="594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38254">
                  <a:extLst>
                    <a:ext uri="{9D8B030D-6E8A-4147-A177-3AD203B41FA5}">
                      <a16:colId xmlns:a16="http://schemas.microsoft.com/office/drawing/2014/main" val="3535156021"/>
                    </a:ext>
                  </a:extLst>
                </a:gridCol>
                <a:gridCol w="4042064">
                  <a:extLst>
                    <a:ext uri="{9D8B030D-6E8A-4147-A177-3AD203B41FA5}">
                      <a16:colId xmlns:a16="http://schemas.microsoft.com/office/drawing/2014/main" val="2772911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Use history mode for router? </a:t>
                      </a:r>
                    </a:p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noProof="0" dirty="0"/>
                        <a:t>Yes (Requires proper server setup for index fallback in production)</a:t>
                      </a:r>
                      <a:endParaRPr lang="en-GB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Pick a CSS pre-processor (</a:t>
                      </a:r>
                      <a:r>
                        <a:rPr lang="bin-NG" sz="1800" noProof="0" dirty="0"/>
                        <a:t>PostCSS</a:t>
                      </a:r>
                      <a:r>
                        <a:rPr lang="en-GB" sz="1800" noProof="0" dirty="0"/>
                        <a:t>, </a:t>
                      </a:r>
                      <a:r>
                        <a:rPr lang="bin-NG" sz="1800" noProof="0" dirty="0"/>
                        <a:t>Autoprefixer</a:t>
                      </a:r>
                      <a:r>
                        <a:rPr lang="en-GB" sz="1800" noProof="0" dirty="0"/>
                        <a:t> and CSS Modules are supported by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800" b="1" noProof="0" dirty="0"/>
                        <a:t>Sass/SCSS (with dart-sass)</a:t>
                      </a:r>
                    </a:p>
                    <a:p>
                      <a:pPr lvl="0"/>
                      <a:r>
                        <a:rPr lang="en-GB" sz="1800" noProof="0" dirty="0"/>
                        <a:t>Sass/SCSS (with node-sass)</a:t>
                      </a:r>
                    </a:p>
                    <a:p>
                      <a:pPr lvl="0"/>
                      <a:r>
                        <a:rPr lang="en-GB" sz="1800" noProof="0" dirty="0"/>
                        <a:t>Less</a:t>
                      </a:r>
                    </a:p>
                    <a:p>
                      <a:pPr lvl="0"/>
                      <a:r>
                        <a:rPr lang="en-GB" sz="1800" noProof="0" dirty="0"/>
                        <a:t>Stylus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1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Pick a linter / formatter config</a:t>
                      </a:r>
                    </a:p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bin-NG" sz="1800" b="1" noProof="0" dirty="0"/>
                        <a:t>ESLint</a:t>
                      </a:r>
                      <a:r>
                        <a:rPr lang="en-GB" sz="1800" b="1" noProof="0" dirty="0"/>
                        <a:t> with error prevention only</a:t>
                      </a:r>
                    </a:p>
                    <a:p>
                      <a:pPr lvl="0"/>
                      <a:r>
                        <a:rPr lang="bin-NG" sz="1800" noProof="0" dirty="0"/>
                        <a:t>ESLint</a:t>
                      </a:r>
                      <a:r>
                        <a:rPr lang="en-GB" sz="1800" noProof="0" dirty="0"/>
                        <a:t> + Airbnb config</a:t>
                      </a:r>
                    </a:p>
                    <a:p>
                      <a:pPr lvl="0"/>
                      <a:r>
                        <a:rPr lang="bin-NG" sz="1800" noProof="0" dirty="0"/>
                        <a:t>ESLint</a:t>
                      </a:r>
                      <a:r>
                        <a:rPr lang="en-GB" sz="1800" noProof="0" dirty="0"/>
                        <a:t> + Standard config</a:t>
                      </a:r>
                    </a:p>
                    <a:p>
                      <a:pPr lvl="0"/>
                      <a:r>
                        <a:rPr lang="bin-NG" sz="1800" noProof="0" dirty="0"/>
                        <a:t>ESLint</a:t>
                      </a:r>
                      <a:r>
                        <a:rPr lang="en-GB" sz="1800" noProof="0" dirty="0"/>
                        <a:t> + Prettier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Pick additional lint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800" b="1" noProof="0" dirty="0"/>
                        <a:t>Lint on save</a:t>
                      </a:r>
                    </a:p>
                    <a:p>
                      <a:pPr lvl="0"/>
                      <a:r>
                        <a:rPr lang="en-GB" sz="1800" noProof="0" dirty="0"/>
                        <a:t>Lint and fix on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6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Pick a unit testing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noProof="0" dirty="0"/>
                        <a:t>Mocha + Chai</a:t>
                      </a:r>
                    </a:p>
                    <a:p>
                      <a:r>
                        <a:rPr lang="en-GB" sz="1800" noProof="0" dirty="0"/>
                        <a:t>Jest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9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Pick an E2E testing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noProof="0" dirty="0"/>
                        <a:t>Cypress (Chrome only)</a:t>
                      </a:r>
                    </a:p>
                    <a:p>
                      <a:r>
                        <a:rPr lang="bin-NG" sz="1800" noProof="0" dirty="0"/>
                        <a:t>Nightwatch</a:t>
                      </a:r>
                      <a:r>
                        <a:rPr lang="en-GB" sz="1800" noProof="0" dirty="0"/>
                        <a:t> (WebDriver-based)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07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Where do you prefer placing config for Babel, </a:t>
                      </a:r>
                      <a:r>
                        <a:rPr lang="bin-NG" noProof="0" dirty="0"/>
                        <a:t>ESLint</a:t>
                      </a:r>
                      <a:r>
                        <a:rPr lang="en-GB" noProof="0" dirty="0"/>
                        <a:t>, etc.?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noProof="0" dirty="0"/>
                        <a:t>In dedicated config files</a:t>
                      </a:r>
                    </a:p>
                    <a:p>
                      <a:r>
                        <a:rPr lang="en-GB" sz="1800" noProof="0" dirty="0"/>
                        <a:t>In </a:t>
                      </a:r>
                      <a:r>
                        <a:rPr lang="bin-NG" sz="1800" noProof="0" dirty="0"/>
                        <a:t>package.json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048539"/>
                  </a:ext>
                </a:extLst>
              </a:tr>
              <a:tr h="240146">
                <a:tc>
                  <a:txBody>
                    <a:bodyPr/>
                    <a:lstStyle/>
                    <a:p>
                      <a:r>
                        <a:rPr lang="en-GB" noProof="0" dirty="0"/>
                        <a:t>Save this as a pre-set for future projects?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(y/</a:t>
                      </a:r>
                      <a:r>
                        <a:rPr lang="en-GB" sz="1800" b="1" noProof="0" dirty="0"/>
                        <a:t>N</a:t>
                      </a:r>
                      <a:r>
                        <a:rPr lang="en-GB" sz="1800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3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56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85619E-A2B8-46EF-9942-92DC6A6C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del CLI </a:t>
            </a:r>
            <a:r>
              <a:rPr lang="en-GB" dirty="0">
                <a:solidFill>
                  <a:srgbClr val="FFFFFF"/>
                </a:solidFill>
              </a:rPr>
              <a:t>Vue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46711-989F-4D7A-9A8B-8087016C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in-NG" sz="1200" b="1" dirty="0">
                <a:solidFill>
                  <a:srgbClr val="FFC000"/>
                </a:solidFill>
                <a:latin typeface="Consolas" panose="020B0609020204030204" pitchFamily="49" charset="0"/>
              </a:rPr>
              <a:t>create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&lt;app-name&gt;                create a new project powered by vue-cli-service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C000"/>
                </a:solidFill>
                <a:latin typeface="Consolas" panose="020B0609020204030204" pitchFamily="49" charset="0"/>
              </a:rPr>
              <a:t>add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&lt;plugin&gt; [pluginOptions]     install a plugin and invoke its generator in an already created project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invoke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&lt;plugin&gt; [pluginOptions]  invoke the generator of a plugin in an already created project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inspect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[paths...]               inspect the webpack config in a project with vue-cli-service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C000"/>
                </a:solidFill>
                <a:latin typeface="Consolas" panose="020B0609020204030204" pitchFamily="49" charset="0"/>
              </a:rPr>
              <a:t>serve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[entry]                    serve a .js or .vue file in development mode with zero config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C000"/>
                </a:solidFill>
                <a:latin typeface="Consolas" panose="020B0609020204030204" pitchFamily="49" charset="0"/>
              </a:rPr>
              <a:t>build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[entry]                    build a .js or .vue file in production mode with zero config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ui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                              start and open the vue-cli ui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init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&lt;template&gt; &lt;app-name&gt;       generate a project from a remote template (legacy API, requires @vue/cli-init)     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config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[value]                   inspect and modify the config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outdated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                        (experimental) check for outdated vue cli service / plugins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upgrade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[plugin-name]            (experimental) upgrade vue cli service / plugins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migrate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[options] [plugin-name]            (experimental) run migrator for an already-installed cli plugin</a:t>
            </a:r>
          </a:p>
          <a:p>
            <a:pPr marL="0" indent="0">
              <a:buNone/>
            </a:pPr>
            <a:r>
              <a:rPr lang="bin-NG" sz="1200" b="1" dirty="0">
                <a:solidFill>
                  <a:srgbClr val="FFFFFF"/>
                </a:solidFill>
                <a:latin typeface="Consolas" panose="020B0609020204030204" pitchFamily="49" charset="0"/>
              </a:rPr>
              <a:t>info</a:t>
            </a:r>
            <a:r>
              <a:rPr lang="bin-NG" sz="1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                        print debugging information about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991059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0A2E51-9C04-4897-B33D-AC39767B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442" y="511286"/>
            <a:ext cx="5890683" cy="41529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ECCC98-D170-4D78-A50A-C5A61852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interfaz gráfico:</a:t>
            </a:r>
            <a:b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bin-NG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vue ui 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8B4E77-958A-4C54-BB6E-9428A0D2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762134"/>
            <a:ext cx="2055141" cy="508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in-N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vue ui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F76791-61E2-4887-84D0-316BC79F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50" y="2257511"/>
            <a:ext cx="4341948" cy="33435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8145D9-4F40-4D53-9840-2FB400BF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698" y="2995458"/>
            <a:ext cx="4652047" cy="35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874688-4E0E-4105-A77D-3AF48C3C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038B3F-3D3E-4BA0-9F82-E8BA3E55C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</a:t>
            </a:r>
            <a:r>
              <a:rPr lang="en-US" dirty="0">
                <a:solidFill>
                  <a:schemeClr val="tx1"/>
                </a:solidFill>
              </a:rPr>
              <a:t> 10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701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28E3B3-0CB2-4964-B367-9424D008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Fundamentos 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 VUE.js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562D2-87FA-42E8-BA27-BD2DFD192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8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67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6A5F45-29DA-43D9-ACC2-1B2E5AC6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Vue como </a:t>
            </a:r>
            <a:r>
              <a:rPr lang="es-ES" sz="40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libreria</a:t>
            </a:r>
            <a:endParaRPr lang="es-ES" sz="400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1271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Vue como librería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Creamos una carpeta en el proyecto</a:t>
            </a:r>
          </a:p>
          <a:p>
            <a:pPr marL="228600" lvl="1"/>
            <a:r>
              <a:rPr lang="es-ES" sz="2400" dirty="0">
                <a:latin typeface="Consolas" panose="020B0609020204030204" pitchFamily="49" charset="0"/>
              </a:rPr>
              <a:t>Independiente del proceso de compilación (e.g. </a:t>
            </a:r>
            <a:r>
              <a:rPr lang="bin-NG" sz="2400" dirty="0">
                <a:latin typeface="Consolas" panose="020B0609020204030204" pitchFamily="49" charset="0"/>
              </a:rPr>
              <a:t>simple_vue</a:t>
            </a:r>
            <a:r>
              <a:rPr lang="es-ES" sz="2400" dirty="0"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s-ES" sz="2600" dirty="0">
              <a:latin typeface="Consolas" panose="020B0609020204030204" pitchFamily="49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Incluimos en ella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s-ES" sz="2400" dirty="0"/>
              <a:t>Un fichero HTML (index.html)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s-ES" sz="2400" dirty="0"/>
              <a:t>Un fichero JS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s-E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Vinculamos el HTML con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s-ES" sz="2400" dirty="0"/>
              <a:t>La librería de </a:t>
            </a:r>
            <a:r>
              <a:rPr lang="en-US" sz="2400" dirty="0"/>
              <a:t>Vue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s-ES" sz="2400" dirty="0"/>
              <a:t>Nuestro fichero JS</a:t>
            </a:r>
            <a:endParaRPr lang="bin-NG" sz="2400" dirty="0"/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26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6458E-68BE-44F7-94DE-23BFBFF2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</a:t>
            </a:r>
            <a:r>
              <a:rPr lang="en-US" dirty="0"/>
              <a:t>Vue</a:t>
            </a:r>
            <a:r>
              <a:rPr lang="es-ES" dirty="0"/>
              <a:t> como librería (desde script)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9FBC04-97BB-4FA2-A15D-5A4F07B0A69C}"/>
              </a:ext>
            </a:extLst>
          </p:cNvPr>
          <p:cNvSpPr txBox="1"/>
          <p:nvPr/>
        </p:nvSpPr>
        <p:spPr>
          <a:xfrm>
            <a:off x="838200" y="1588549"/>
            <a:ext cx="8118764" cy="25853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Vue como librería JS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Hola {{ name }}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"../node_modules/vue/dist/vue.js"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"./app.js"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37CF0F-F0A3-4ACF-B452-2989D4FDE127}"/>
              </a:ext>
            </a:extLst>
          </p:cNvPr>
          <p:cNvSpPr txBox="1"/>
          <p:nvPr/>
        </p:nvSpPr>
        <p:spPr>
          <a:xfrm>
            <a:off x="4745182" y="3808739"/>
            <a:ext cx="5410200" cy="17543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app =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Vue({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el: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data: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name: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A7AF07-5505-4F2C-A213-618FBD005AC7}"/>
              </a:ext>
            </a:extLst>
          </p:cNvPr>
          <p:cNvSpPr txBox="1"/>
          <p:nvPr/>
        </p:nvSpPr>
        <p:spPr>
          <a:xfrm>
            <a:off x="7948940" y="1690688"/>
            <a:ext cx="3256031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 instancia un objeto de la clase Vue que se montará en el elemento del DOM al que queda asociado </a:t>
            </a:r>
            <a:r>
              <a:rPr lang="es-ES" dirty="0" err="1"/>
              <a:t>através</a:t>
            </a:r>
            <a:r>
              <a:rPr lang="es-ES" dirty="0"/>
              <a:t> de su ID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ED5BDD-4A0C-4885-B335-061D87C45747}"/>
              </a:ext>
            </a:extLst>
          </p:cNvPr>
          <p:cNvSpPr txBox="1"/>
          <p:nvPr/>
        </p:nvSpPr>
        <p:spPr>
          <a:xfrm>
            <a:off x="926926" y="4324187"/>
            <a:ext cx="3288320" cy="1477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View crea en memoria su propia versión del DOM (virtual-DOM) y la utiliza para reemplazar el DOM real cada vez que se producen cambios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DBD6685-6DAB-4C32-8F50-2B25822CF78D}"/>
              </a:ext>
            </a:extLst>
          </p:cNvPr>
          <p:cNvSpPr/>
          <p:nvPr/>
        </p:nvSpPr>
        <p:spPr>
          <a:xfrm>
            <a:off x="1313050" y="1841003"/>
            <a:ext cx="1907622" cy="37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EAEF529-B41E-4C38-ABAF-A44B3DDC5F4D}"/>
              </a:ext>
            </a:extLst>
          </p:cNvPr>
          <p:cNvSpPr/>
          <p:nvPr/>
        </p:nvSpPr>
        <p:spPr>
          <a:xfrm>
            <a:off x="5173618" y="4039369"/>
            <a:ext cx="1653067" cy="473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A331784-29C4-4A88-9E56-4CE635DDAAE3}"/>
              </a:ext>
            </a:extLst>
          </p:cNvPr>
          <p:cNvCxnSpPr>
            <a:stCxn id="7" idx="1"/>
            <a:endCxn id="15" idx="3"/>
          </p:cNvCxnSpPr>
          <p:nvPr/>
        </p:nvCxnSpPr>
        <p:spPr>
          <a:xfrm rot="10800000">
            <a:off x="3220672" y="2028331"/>
            <a:ext cx="4728268" cy="262523"/>
          </a:xfrm>
          <a:prstGeom prst="bentConnector3">
            <a:avLst>
              <a:gd name="adj1" fmla="val 2986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A04D462C-FA4E-40E3-8A2D-512574D1D76C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rot="5400000">
            <a:off x="7509324" y="2208379"/>
            <a:ext cx="1384994" cy="275027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6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6458E-68BE-44F7-94DE-23BFBFF2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  <a:r>
              <a:rPr lang="es-ES" dirty="0"/>
              <a:t> en </a:t>
            </a:r>
            <a:r>
              <a:rPr lang="en-US" dirty="0"/>
              <a:t>Vue</a:t>
            </a:r>
            <a:r>
              <a:rPr lang="es-ES" dirty="0"/>
              <a:t> como librería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9FBC04-97BB-4FA2-A15D-5A4F07B0A69C}"/>
              </a:ext>
            </a:extLst>
          </p:cNvPr>
          <p:cNvSpPr txBox="1"/>
          <p:nvPr/>
        </p:nvSpPr>
        <p:spPr>
          <a:xfrm>
            <a:off x="838200" y="1588549"/>
            <a:ext cx="8118764" cy="25853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Vue como librería JS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Hola {{ name }}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"../node_modules/vue/dist/vue.js"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"./app.js"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37CF0F-F0A3-4ACF-B452-2989D4FDE127}"/>
              </a:ext>
            </a:extLst>
          </p:cNvPr>
          <p:cNvSpPr txBox="1"/>
          <p:nvPr/>
        </p:nvSpPr>
        <p:spPr>
          <a:xfrm>
            <a:off x="4745182" y="3808739"/>
            <a:ext cx="5410200" cy="17543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app =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Vue({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el: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data: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name: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A7AF07-5505-4F2C-A213-618FBD005AC7}"/>
              </a:ext>
            </a:extLst>
          </p:cNvPr>
          <p:cNvSpPr txBox="1"/>
          <p:nvPr/>
        </p:nvSpPr>
        <p:spPr>
          <a:xfrm>
            <a:off x="7741988" y="1731950"/>
            <a:ext cx="3127663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El objeto de la clase Vue actúa como controlador de la vista a la que se vincula en función del valor la propiedad ‘el ‘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ED5BDD-4A0C-4885-B335-061D87C45747}"/>
              </a:ext>
            </a:extLst>
          </p:cNvPr>
          <p:cNvSpPr txBox="1"/>
          <p:nvPr/>
        </p:nvSpPr>
        <p:spPr>
          <a:xfrm>
            <a:off x="1368136" y="4324187"/>
            <a:ext cx="2847110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Las propiedades del objeto data son los valores del controlador accesibles desde la vista 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32C4188-3252-4B3A-894D-873D5633B6F5}"/>
              </a:ext>
            </a:extLst>
          </p:cNvPr>
          <p:cNvCxnSpPr>
            <a:stCxn id="8" idx="0"/>
          </p:cNvCxnSpPr>
          <p:nvPr/>
        </p:nvCxnSpPr>
        <p:spPr>
          <a:xfrm flipV="1">
            <a:off x="2791691" y="2795155"/>
            <a:ext cx="668482" cy="15290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241531A-C70F-4E30-AEAC-486D04D086E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215246" y="4842164"/>
            <a:ext cx="1423555" cy="82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8710DCD-0E93-4E13-9F13-73E115265B3A}"/>
              </a:ext>
            </a:extLst>
          </p:cNvPr>
          <p:cNvSpPr txBox="1"/>
          <p:nvPr/>
        </p:nvSpPr>
        <p:spPr>
          <a:xfrm>
            <a:off x="7994596" y="4666286"/>
            <a:ext cx="3127663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Al almacenar la instancia de Vue en una variable, podemos acceder a ella desde la consola del navegador</a:t>
            </a:r>
          </a:p>
        </p:txBody>
      </p:sp>
    </p:spTree>
    <p:extLst>
      <p:ext uri="{BB962C8B-B14F-4D97-AF65-F5344CB8AC3E}">
        <p14:creationId xmlns:p14="http://schemas.microsoft.com/office/powerpoint/2010/main" val="3426295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0B6AA-ED97-4E22-AE54-7E11B7AD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000" dirty="0">
                <a:solidFill>
                  <a:srgbClr val="FFFFFF"/>
                </a:solidFill>
              </a:rPr>
              <a:t>Comportamiento reactivo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15A607-C772-4852-9D08-054D8272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601637"/>
            <a:ext cx="7188199" cy="212051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E1E132-05CF-4DAB-8E61-4B0F53A4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599" y="3915179"/>
            <a:ext cx="7188199" cy="2120517"/>
          </a:xfrm>
        </p:spPr>
        <p:txBody>
          <a:bodyPr>
            <a:noAutofit/>
          </a:bodyPr>
          <a:lstStyle/>
          <a:p>
            <a:r>
              <a:rPr lang="es-ES" sz="1800" dirty="0"/>
              <a:t>Vue reacciona a cualquier cambio en las propiedades del objeto data actualizando la vista</a:t>
            </a:r>
          </a:p>
          <a:p>
            <a:r>
              <a:rPr lang="es-ES" sz="1800" dirty="0"/>
              <a:t>Esas propiedades se exponen como interfaz del objeto Vue</a:t>
            </a:r>
          </a:p>
          <a:p>
            <a:pPr marL="457200" lvl="1" indent="0">
              <a:buNone/>
            </a:pPr>
            <a:r>
              <a:rPr lang="es-ES" sz="1800" dirty="0"/>
              <a:t>app = new Vue({data: {x: 7}})</a:t>
            </a:r>
          </a:p>
          <a:p>
            <a:pPr marL="457200" lvl="1" indent="0">
              <a:buNone/>
            </a:pPr>
            <a:r>
              <a:rPr lang="bin-NG" sz="1800" dirty="0"/>
              <a:t>app.x === app.data.x</a:t>
            </a:r>
          </a:p>
          <a:p>
            <a:r>
              <a:rPr lang="es-ES" sz="1800" dirty="0"/>
              <a:t>En el ejemplo, al usar Vue como script de una web, podemos comprobarlo manipulando directamente el valor desde la consola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6AFFD9-E732-44C6-B01B-58A09E5F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96" y="1973127"/>
            <a:ext cx="3635055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1FAA7-5717-46BF-8087-8C7EAC94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es-ES"/>
              <a:t>Formas de programación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0EE48D1-BF44-448D-9506-035D71E3EF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59935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307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17A35F-90EB-401F-8BA3-BF9C4BE5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Binding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C1EF048-D825-4B47-B99F-DCEF3AA315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58044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07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F7B91-0E9B-40AF-B3FB-A3EF6071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Binding: One-way v. Two-way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4680F8C-911E-4F6F-805F-6816EB1CE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1190"/>
          </a:xfrm>
        </p:spPr>
        <p:txBody>
          <a:bodyPr/>
          <a:lstStyle/>
          <a:p>
            <a:r>
              <a:rPr lang="es-ES" dirty="0" err="1"/>
              <a:t>One-way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AE5A8AC-E295-45B8-BE2F-0B7B8302D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71190"/>
          </a:xfrm>
        </p:spPr>
        <p:txBody>
          <a:bodyPr/>
          <a:lstStyle/>
          <a:p>
            <a:r>
              <a:rPr lang="es-ES" dirty="0" err="1"/>
              <a:t>Two-way</a:t>
            </a: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6DEA29-D3B3-43CF-B1C4-42137E416332}"/>
              </a:ext>
            </a:extLst>
          </p:cNvPr>
          <p:cNvSpPr/>
          <p:nvPr/>
        </p:nvSpPr>
        <p:spPr>
          <a:xfrm>
            <a:off x="8829865" y="379758"/>
            <a:ext cx="2631144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sz="16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600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endParaRPr lang="bin-NG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6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7A4D92AF-794C-4CF1-859F-A656C9850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93051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Vue como librería JS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Hola {{ name 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:value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Marcador de contenido 17">
            <a:extLst>
              <a:ext uri="{FF2B5EF4-FFF2-40B4-BE49-F238E27FC236}">
                <a16:creationId xmlns:a16="http://schemas.microsoft.com/office/drawing/2014/main" id="{47230EBF-16F9-40FC-9DBF-098D3EF1F343}"/>
              </a:ext>
            </a:extLst>
          </p:cNvPr>
          <p:cNvSpPr txBox="1">
            <a:spLocks/>
          </p:cNvSpPr>
          <p:nvPr/>
        </p:nvSpPr>
        <p:spPr>
          <a:xfrm>
            <a:off x="6303223" y="2498489"/>
            <a:ext cx="5157787" cy="93051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Vue como librería JS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Hola {{ name 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70A5D54-DF0A-4898-BD5D-7206553C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222" y="3621595"/>
            <a:ext cx="5157787" cy="149019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69F47EDE-3841-4C8F-8587-4EF45B713F05}"/>
              </a:ext>
            </a:extLst>
          </p:cNvPr>
          <p:cNvSpPr txBox="1"/>
          <p:nvPr/>
        </p:nvSpPr>
        <p:spPr>
          <a:xfrm>
            <a:off x="839787" y="5411244"/>
            <a:ext cx="483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cambiamos el valor de la propiedad, se actualiza automáticamente la vista. Por el contrario, los cambios en la vista (en el input) no se reflejan en la propiedad del controlador.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14961FA-11B5-436E-A4F4-2EBA6D7678F9}"/>
              </a:ext>
            </a:extLst>
          </p:cNvPr>
          <p:cNvSpPr txBox="1"/>
          <p:nvPr/>
        </p:nvSpPr>
        <p:spPr>
          <a:xfrm>
            <a:off x="6303222" y="5353485"/>
            <a:ext cx="465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cambios en la vista (en el input) se reflejan en la propiedad del controlador, y al revés, por lo que hablamos de </a:t>
            </a:r>
            <a:r>
              <a:rPr lang="en-US" dirty="0"/>
              <a:t>binding</a:t>
            </a:r>
            <a:r>
              <a:rPr lang="es-ES" dirty="0"/>
              <a:t> doble o en dos direcciones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C981554-3123-48C0-950F-C3BD56767D65}"/>
              </a:ext>
            </a:extLst>
          </p:cNvPr>
          <p:cNvSpPr/>
          <p:nvPr/>
        </p:nvSpPr>
        <p:spPr>
          <a:xfrm>
            <a:off x="6172200" y="4446740"/>
            <a:ext cx="679537" cy="36325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curvada hacia la derecha 30">
            <a:extLst>
              <a:ext uri="{FF2B5EF4-FFF2-40B4-BE49-F238E27FC236}">
                <a16:creationId xmlns:a16="http://schemas.microsoft.com/office/drawing/2014/main" id="{53C8A06B-7407-4BFE-94B8-63012A551AD6}"/>
              </a:ext>
            </a:extLst>
          </p:cNvPr>
          <p:cNvSpPr/>
          <p:nvPr/>
        </p:nvSpPr>
        <p:spPr>
          <a:xfrm rot="11529002">
            <a:off x="7028053" y="4303747"/>
            <a:ext cx="383284" cy="471190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0EA3F456-A78D-40F1-8819-64699972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666208"/>
            <a:ext cx="5180014" cy="15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92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6A5F45-29DA-43D9-ACC2-1B2E5AC6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325342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91D538-13C4-442F-B667-35A3B319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/>
              <a:t>Componentes en Vue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77C94387-9F6D-4008-AE86-B5A1134F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5435600" cy="3536236"/>
          </a:xfrm>
        </p:spPr>
        <p:txBody>
          <a:bodyPr>
            <a:noAutofit/>
          </a:bodyPr>
          <a:lstStyle/>
          <a:p>
            <a:r>
              <a:rPr lang="es-ES" sz="1400" dirty="0"/>
              <a:t>Son instancias de Vue montadas en un “</a:t>
            </a:r>
            <a:r>
              <a:rPr lang="en-US" sz="1400" b="1" dirty="0"/>
              <a:t>custom element</a:t>
            </a:r>
            <a:r>
              <a:rPr lang="es-ES" sz="1400" dirty="0"/>
              <a:t>”</a:t>
            </a:r>
          </a:p>
          <a:p>
            <a:pPr lvl="1"/>
            <a:r>
              <a:rPr lang="es-ES" sz="1400" dirty="0"/>
              <a:t>Se basan en la especificación del W3C para los </a:t>
            </a:r>
            <a:r>
              <a:rPr lang="en-US" sz="1400" dirty="0"/>
              <a:t>Web Components</a:t>
            </a:r>
          </a:p>
          <a:p>
            <a:pPr lvl="1"/>
            <a:r>
              <a:rPr lang="es-ES" sz="1400" dirty="0"/>
              <a:t>No se necesita la propiedad el para referenciar el elemento del DOM</a:t>
            </a:r>
          </a:p>
          <a:p>
            <a:r>
              <a:rPr lang="es-ES" sz="1400" dirty="0"/>
              <a:t>La propiedad “</a:t>
            </a:r>
            <a:r>
              <a:rPr lang="en-US" sz="1400" b="1" dirty="0"/>
              <a:t>template</a:t>
            </a:r>
            <a:r>
              <a:rPr lang="en-US" sz="1400" dirty="0"/>
              <a:t>”</a:t>
            </a:r>
            <a:r>
              <a:rPr lang="es-ES" sz="1400" dirty="0"/>
              <a:t> se utiliza para definir mediante un </a:t>
            </a:r>
            <a:r>
              <a:rPr lang="en-US" sz="1400" dirty="0"/>
              <a:t>string</a:t>
            </a:r>
            <a:r>
              <a:rPr lang="es-ES" sz="1400" dirty="0"/>
              <a:t> toda la plantilla HTML del componente, con su correspondiente programación declarativa</a:t>
            </a:r>
          </a:p>
          <a:p>
            <a:r>
              <a:rPr lang="es-ES" sz="1400" dirty="0"/>
              <a:t>La propiedad “</a:t>
            </a:r>
            <a:r>
              <a:rPr lang="es-ES" sz="1400" b="1" dirty="0"/>
              <a:t>data</a:t>
            </a:r>
            <a:r>
              <a:rPr lang="es-ES" sz="1400" dirty="0"/>
              <a:t>” pasa a ser una función, en lugar de un objeto</a:t>
            </a:r>
          </a:p>
          <a:p>
            <a:pPr lvl="1"/>
            <a:r>
              <a:rPr lang="es-ES" sz="1400" dirty="0"/>
              <a:t>Así cada instancia del componente tiene su propio conjunto de datos que pueden cambiar de forma independiente</a:t>
            </a:r>
          </a:p>
          <a:p>
            <a:r>
              <a:rPr lang="es-ES" sz="1400" dirty="0"/>
              <a:t>Desde fuera se incorporan datos a los atributos definidos como “</a:t>
            </a:r>
            <a:r>
              <a:rPr lang="bin-NG" sz="1400" b="1" dirty="0"/>
              <a:t>props</a:t>
            </a:r>
            <a:r>
              <a:rPr lang="es-ES" sz="1400" dirty="0"/>
              <a:t>”</a:t>
            </a:r>
            <a:endParaRPr lang="bin-NG" sz="1400" dirty="0"/>
          </a:p>
          <a:p>
            <a:pPr lvl="1"/>
            <a:r>
              <a:rPr lang="es-ES" sz="1400" dirty="0"/>
              <a:t>Así cada instancia de un componente puede ser diferente de las demás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7AAD61-40E8-4C08-BBB1-EA3C86829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F2D7F-F068-4326-AC21-89FD6B78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VueJS?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ACE34C-E518-4E3D-B6EE-D4D162231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1364" cy="1996956"/>
          </a:xfrm>
        </p:spPr>
        <p:txBody>
          <a:bodyPr>
            <a:normAutofit/>
          </a:bodyPr>
          <a:lstStyle/>
          <a:p>
            <a:r>
              <a:rPr lang="en-US" sz="2400" dirty="0"/>
              <a:t>framework</a:t>
            </a:r>
            <a:r>
              <a:rPr lang="es-ES" sz="2400" dirty="0"/>
              <a:t> de JavaScript, versión ES6+</a:t>
            </a:r>
          </a:p>
          <a:p>
            <a:r>
              <a:rPr lang="en-US" sz="2400" dirty="0"/>
              <a:t>framework</a:t>
            </a:r>
            <a:r>
              <a:rPr lang="es-ES" sz="2400" dirty="0"/>
              <a:t> estructural </a:t>
            </a:r>
            <a:br>
              <a:rPr lang="es-ES" sz="2400" dirty="0"/>
            </a:br>
            <a:r>
              <a:rPr lang="es-ES" sz="2400" dirty="0"/>
              <a:t>(= orientado a la lógica)</a:t>
            </a:r>
          </a:p>
          <a:p>
            <a:r>
              <a:rPr lang="es-ES" sz="2400" dirty="0"/>
              <a:t>para el Desarrollo </a:t>
            </a:r>
            <a:r>
              <a:rPr lang="en-US" sz="2400" dirty="0"/>
              <a:t>Web Front End</a:t>
            </a:r>
            <a:r>
              <a:rPr lang="es-ES" sz="2400" dirty="0"/>
              <a:t>, </a:t>
            </a:r>
            <a:br>
              <a:rPr lang="es-ES" sz="2400" dirty="0"/>
            </a:br>
            <a:r>
              <a:rPr lang="es-ES" sz="2400" dirty="0"/>
              <a:t>e.g. </a:t>
            </a:r>
            <a:r>
              <a:rPr lang="en-US" sz="2400" dirty="0"/>
              <a:t>Single Page Applications</a:t>
            </a:r>
            <a:r>
              <a:rPr lang="es-ES" sz="2400" dirty="0"/>
              <a:t> (SPA)</a:t>
            </a:r>
          </a:p>
        </p:txBody>
      </p:sp>
      <p:pic>
        <p:nvPicPr>
          <p:cNvPr id="4" name="Google Shape;111;p14">
            <a:extLst>
              <a:ext uri="{FF2B5EF4-FFF2-40B4-BE49-F238E27FC236}">
                <a16:creationId xmlns:a16="http://schemas.microsoft.com/office/drawing/2014/main" id="{DEDCA658-4991-48C3-A51B-2E65FF524E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51064" y="365125"/>
            <a:ext cx="2410232" cy="22225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FCE1F49B-9FA6-4385-8E45-10556541A75B}"/>
              </a:ext>
            </a:extLst>
          </p:cNvPr>
          <p:cNvSpPr txBox="1"/>
          <p:nvPr/>
        </p:nvSpPr>
        <p:spPr>
          <a:xfrm>
            <a:off x="957339" y="4474306"/>
            <a:ext cx="1467041" cy="18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Sigue la línea de los primeros </a:t>
            </a:r>
            <a:r>
              <a:rPr lang="en-US" dirty="0"/>
              <a:t>frameworks</a:t>
            </a:r>
            <a:r>
              <a:rPr lang="es-ES" dirty="0"/>
              <a:t> de este estilo</a:t>
            </a:r>
            <a:endParaRPr dirty="0"/>
          </a:p>
        </p:txBody>
      </p:sp>
      <p:pic>
        <p:nvPicPr>
          <p:cNvPr id="6" name="Google Shape;104;p14">
            <a:extLst>
              <a:ext uri="{FF2B5EF4-FFF2-40B4-BE49-F238E27FC236}">
                <a16:creationId xmlns:a16="http://schemas.microsoft.com/office/drawing/2014/main" id="{0B6FCD08-77B9-4093-8E57-1D07269BF0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893" y="4727997"/>
            <a:ext cx="653906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5;p14">
            <a:extLst>
              <a:ext uri="{FF2B5EF4-FFF2-40B4-BE49-F238E27FC236}">
                <a16:creationId xmlns:a16="http://schemas.microsoft.com/office/drawing/2014/main" id="{6279B233-8840-49E0-9588-2606944FD6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193" y="5079172"/>
            <a:ext cx="950650" cy="9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6;p14">
            <a:extLst>
              <a:ext uri="{FF2B5EF4-FFF2-40B4-BE49-F238E27FC236}">
                <a16:creationId xmlns:a16="http://schemas.microsoft.com/office/drawing/2014/main" id="{0B02CD7C-8AF8-4D00-B44C-057243147AA0}"/>
              </a:ext>
            </a:extLst>
          </p:cNvPr>
          <p:cNvSpPr txBox="1"/>
          <p:nvPr/>
        </p:nvSpPr>
        <p:spPr>
          <a:xfrm>
            <a:off x="2728782" y="5379722"/>
            <a:ext cx="2129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</a:rPr>
              <a:t>BackboneJS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http://backbonejs.org/</a:t>
            </a:r>
            <a:endParaRPr sz="1200" u="sng" dirty="0">
              <a:solidFill>
                <a:schemeClr val="hlink"/>
              </a:solidFill>
              <a:hlinkClick r:id="rId5"/>
            </a:endParaRPr>
          </a:p>
        </p:txBody>
      </p:sp>
      <p:sp>
        <p:nvSpPr>
          <p:cNvPr id="9" name="Google Shape;107;p14">
            <a:extLst>
              <a:ext uri="{FF2B5EF4-FFF2-40B4-BE49-F238E27FC236}">
                <a16:creationId xmlns:a16="http://schemas.microsoft.com/office/drawing/2014/main" id="{1AA0D70B-6B93-472C-B61F-183D98ECD230}"/>
              </a:ext>
            </a:extLst>
          </p:cNvPr>
          <p:cNvSpPr txBox="1"/>
          <p:nvPr/>
        </p:nvSpPr>
        <p:spPr>
          <a:xfrm>
            <a:off x="4491868" y="4602772"/>
            <a:ext cx="18933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</a:rPr>
              <a:t>Ember.js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6"/>
              </a:rPr>
              <a:t>http://emberjs.com/</a:t>
            </a:r>
            <a:endParaRPr sz="1200" u="sng" dirty="0">
              <a:solidFill>
                <a:schemeClr val="hlink"/>
              </a:solidFill>
              <a:hlinkClick r:id="rId6"/>
            </a:endParaRPr>
          </a:p>
        </p:txBody>
      </p:sp>
      <p:pic>
        <p:nvPicPr>
          <p:cNvPr id="10" name="Google Shape;108;p14">
            <a:extLst>
              <a:ext uri="{FF2B5EF4-FFF2-40B4-BE49-F238E27FC236}">
                <a16:creationId xmlns:a16="http://schemas.microsoft.com/office/drawing/2014/main" id="{4613223C-7D34-43FB-A929-1DE9F8E69B4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5444" y="3561285"/>
            <a:ext cx="1652637" cy="1429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1824695B-EAFA-472D-BA17-35E614B921FF}"/>
              </a:ext>
            </a:extLst>
          </p:cNvPr>
          <p:cNvSpPr txBox="1"/>
          <p:nvPr/>
        </p:nvSpPr>
        <p:spPr>
          <a:xfrm>
            <a:off x="7172562" y="5056914"/>
            <a:ext cx="19746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dk1"/>
                </a:solidFill>
              </a:rPr>
              <a:t>React.js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 dirty="0">
                <a:solidFill>
                  <a:schemeClr val="hlink"/>
                </a:solidFill>
                <a:hlinkClick r:id="rId6"/>
              </a:rPr>
              <a:t>http://emberjs.com/</a:t>
            </a:r>
            <a:endParaRPr sz="1200" u="sng" dirty="0">
              <a:solidFill>
                <a:schemeClr val="hlink"/>
              </a:solidFill>
              <a:hlinkClick r:id="rId6"/>
            </a:endParaRPr>
          </a:p>
        </p:txBody>
      </p:sp>
      <p:sp>
        <p:nvSpPr>
          <p:cNvPr id="12" name="Google Shape;110;p14">
            <a:extLst>
              <a:ext uri="{FF2B5EF4-FFF2-40B4-BE49-F238E27FC236}">
                <a16:creationId xmlns:a16="http://schemas.microsoft.com/office/drawing/2014/main" id="{D4FE270A-86FD-4931-997C-A3D170CFC318}"/>
              </a:ext>
            </a:extLst>
          </p:cNvPr>
          <p:cNvSpPr txBox="1"/>
          <p:nvPr/>
        </p:nvSpPr>
        <p:spPr>
          <a:xfrm>
            <a:off x="9299542" y="3587554"/>
            <a:ext cx="1741718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dk1"/>
                </a:solidFill>
              </a:rPr>
              <a:t>Angular</a:t>
            </a:r>
            <a:endParaRPr sz="1200" b="1" dirty="0">
              <a:solidFill>
                <a:schemeClr val="dk1"/>
              </a:solidFill>
            </a:endParaRPr>
          </a:p>
          <a:p>
            <a:pPr lvl="0" algn="ctr">
              <a:lnSpc>
                <a:spcPct val="115000"/>
              </a:lnSpc>
            </a:pPr>
            <a:r>
              <a:rPr lang="es-ES" sz="1200" u="sng" dirty="0">
                <a:solidFill>
                  <a:schemeClr val="hlink"/>
                </a:solidFill>
              </a:rPr>
              <a:t>https://angular.io/</a:t>
            </a:r>
            <a:endParaRPr sz="1200" u="sng" dirty="0">
              <a:solidFill>
                <a:schemeClr val="hlink"/>
              </a:solidFill>
              <a:hlinkClick r:id="rId6"/>
            </a:endParaRPr>
          </a:p>
        </p:txBody>
      </p:sp>
      <p:pic>
        <p:nvPicPr>
          <p:cNvPr id="14" name="Google Shape;102;p14">
            <a:extLst>
              <a:ext uri="{FF2B5EF4-FFF2-40B4-BE49-F238E27FC236}">
                <a16:creationId xmlns:a16="http://schemas.microsoft.com/office/drawing/2014/main" id="{AF6A8608-88FB-4B68-B53C-29E628E6206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5236" y="4474306"/>
            <a:ext cx="1652636" cy="15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3;p14">
            <a:extLst>
              <a:ext uri="{FF2B5EF4-FFF2-40B4-BE49-F238E27FC236}">
                <a16:creationId xmlns:a16="http://schemas.microsoft.com/office/drawing/2014/main" id="{77FCBF3C-F9E8-4285-ACBB-52D0E3F3D19D}"/>
              </a:ext>
            </a:extLst>
          </p:cNvPr>
          <p:cNvSpPr txBox="1"/>
          <p:nvPr/>
        </p:nvSpPr>
        <p:spPr>
          <a:xfrm>
            <a:off x="7573052" y="2800551"/>
            <a:ext cx="1917695" cy="52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Otras alternativas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875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CB18A-EE5C-492A-8982-81318519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3816121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Registro de un componente</a:t>
            </a:r>
          </a:p>
        </p:txBody>
      </p:sp>
      <p:graphicFrame>
        <p:nvGraphicFramePr>
          <p:cNvPr id="11" name="Marcador de contenido 8">
            <a:extLst>
              <a:ext uri="{FF2B5EF4-FFF2-40B4-BE49-F238E27FC236}">
                <a16:creationId xmlns:a16="http://schemas.microsoft.com/office/drawing/2014/main" id="{C7A60098-78F1-4996-A885-6BE63ECD0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573317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D1D9A34C-7EB8-4E6D-B86C-A04D0378DDB9}"/>
              </a:ext>
            </a:extLst>
          </p:cNvPr>
          <p:cNvSpPr/>
          <p:nvPr/>
        </p:nvSpPr>
        <p:spPr>
          <a:xfrm>
            <a:off x="753448" y="4594254"/>
            <a:ext cx="34841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Con los componentes registrados localmente se mejora el rendimiento al reducir la cantidad de JS qué se tiene que descargar</a:t>
            </a:r>
          </a:p>
        </p:txBody>
      </p:sp>
    </p:spTree>
    <p:extLst>
      <p:ext uri="{BB962C8B-B14F-4D97-AF65-F5344CB8AC3E}">
        <p14:creationId xmlns:p14="http://schemas.microsoft.com/office/powerpoint/2010/main" val="3398628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dirty="0">
                <a:solidFill>
                  <a:srgbClr val="FFFFFF"/>
                </a:solidFill>
              </a:rPr>
              <a:t>Ejemplo de componente</a:t>
            </a:r>
            <a:endParaRPr lang="es-E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3024E62-21AF-47C3-9D39-5F235095EF56}"/>
              </a:ext>
            </a:extLst>
          </p:cNvPr>
          <p:cNvSpPr/>
          <p:nvPr/>
        </p:nvSpPr>
        <p:spPr>
          <a:xfrm>
            <a:off x="4191610" y="581105"/>
            <a:ext cx="6096000" cy="28623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bin-NG" dirty="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bin-NG" dirty="0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'app-saludo'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&lt;div&gt;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type="text" :value="name"&gt; 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&lt;p&gt;Hola {{ name }}&lt;/p&gt;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&lt;/div&gt;'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FD514C3-8DED-4138-9D72-73FE58B51B5E}"/>
              </a:ext>
            </a:extLst>
          </p:cNvPr>
          <p:cNvSpPr/>
          <p:nvPr/>
        </p:nvSpPr>
        <p:spPr>
          <a:xfrm>
            <a:off x="4740447" y="3056577"/>
            <a:ext cx="6819691" cy="313932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components: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appSaludo2: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'&lt;p&gt;Ahora me llamo {{ name }}&lt;/p&gt;'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'Jose'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BAB303-E90B-40F1-AF4D-BEC58168E69F}"/>
              </a:ext>
            </a:extLst>
          </p:cNvPr>
          <p:cNvSpPr txBox="1"/>
          <p:nvPr/>
        </p:nvSpPr>
        <p:spPr>
          <a:xfrm>
            <a:off x="9776222" y="849345"/>
            <a:ext cx="157941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Registrado globalmente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C2A64B-A6C7-492A-BC44-D4234BDD3456}"/>
              </a:ext>
            </a:extLst>
          </p:cNvPr>
          <p:cNvSpPr txBox="1"/>
          <p:nvPr/>
        </p:nvSpPr>
        <p:spPr>
          <a:xfrm>
            <a:off x="9776221" y="5302530"/>
            <a:ext cx="157941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Registrado localmente</a:t>
            </a:r>
          </a:p>
        </p:txBody>
      </p:sp>
    </p:spTree>
    <p:extLst>
      <p:ext uri="{BB962C8B-B14F-4D97-AF65-F5344CB8AC3E}">
        <p14:creationId xmlns:p14="http://schemas.microsoft.com/office/powerpoint/2010/main" val="378148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C3C6ABB-CC5B-4D07-8B42-2E2AA797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ES" dirty="0"/>
              <a:t>Atributos y propiedades del componente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0AAA41-A32D-4F7A-B1D1-2FC227A8A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s-ES" sz="2400" dirty="0"/>
              <a:t>Los componentes tienen atributos como cualquier otro elemento HTML</a:t>
            </a:r>
          </a:p>
          <a:p>
            <a:pPr lvl="1"/>
            <a:r>
              <a:rPr lang="es-ES" dirty="0"/>
              <a:t>Permiten que cada instancia de un componente sea distinta</a:t>
            </a:r>
          </a:p>
          <a:p>
            <a:r>
              <a:rPr lang="es-ES" sz="2400" dirty="0"/>
              <a:t>Desde el lado del controlador, estos atributos se definen como propiedades del objeto ‘</a:t>
            </a:r>
            <a:r>
              <a:rPr lang="es-ES" sz="2400" dirty="0" err="1"/>
              <a:t>props</a:t>
            </a:r>
            <a:r>
              <a:rPr lang="es-ES" sz="2400" dirty="0"/>
              <a:t>’</a:t>
            </a:r>
          </a:p>
          <a:p>
            <a:pPr lvl="1"/>
            <a:r>
              <a:rPr lang="es-ES" dirty="0"/>
              <a:t>Al margen de ser inicializadas “desde fuera” se comportan como cualquier otra propiedad de la instancia del componente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D4B80EA-3C52-48B0-B658-AF20061F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5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52BAB-7781-411B-8374-13AF48D2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s-ES" dirty="0"/>
              <a:t>Propiedades y tipos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0EA80C-0976-4237-A58D-239FEF9D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7188200" cy="3400969"/>
          </a:xfrm>
        </p:spPr>
        <p:txBody>
          <a:bodyPr>
            <a:normAutofit/>
          </a:bodyPr>
          <a:lstStyle/>
          <a:p>
            <a:r>
              <a:rPr lang="es-ES" sz="1500" dirty="0"/>
              <a:t>Las propiedades (</a:t>
            </a:r>
            <a:r>
              <a:rPr lang="bin-NG" sz="1500" dirty="0"/>
              <a:t>props</a:t>
            </a:r>
            <a:r>
              <a:rPr lang="es-ES" sz="1500" dirty="0"/>
              <a:t>) pueden ser </a:t>
            </a:r>
          </a:p>
          <a:p>
            <a:pPr lvl="1"/>
            <a:r>
              <a:rPr lang="es-ES" sz="1500" dirty="0"/>
              <a:t>un array con el nombre de cada una de ellas</a:t>
            </a:r>
          </a:p>
          <a:p>
            <a:pPr marL="914400" lvl="2" indent="0">
              <a:buNone/>
            </a:pP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props: </a:t>
            </a:r>
            <a:br>
              <a:rPr lang="es-ES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['title', 'likes', 'isPublished', 'commentIds', 'author']</a:t>
            </a:r>
          </a:p>
          <a:p>
            <a:pPr lvl="1"/>
            <a:r>
              <a:rPr lang="es-ES" sz="1500" dirty="0"/>
              <a:t>un objeto donde </a:t>
            </a:r>
          </a:p>
          <a:p>
            <a:pPr lvl="2"/>
            <a:r>
              <a:rPr lang="es-ES" sz="1500" dirty="0"/>
              <a:t>las claves corresponden al nombre de las propiedades</a:t>
            </a:r>
          </a:p>
          <a:p>
            <a:pPr lvl="2"/>
            <a:r>
              <a:rPr lang="es-ES" sz="1500" dirty="0"/>
              <a:t>los valores corresponden a los tipos o a un objeto que define la propiedad</a:t>
            </a:r>
          </a:p>
          <a:p>
            <a:pPr marL="914400" lvl="2" indent="0">
              <a:buNone/>
            </a:pP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props: {</a:t>
            </a:r>
            <a:b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  title: {type: String, required: true},</a:t>
            </a:r>
            <a:b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  likes: Number,</a:t>
            </a:r>
            <a:b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  isPublished: {type: Boolean, default: false},</a:t>
            </a:r>
            <a:b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  commentIds: Array,</a:t>
            </a:r>
            <a:b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  author: Object</a:t>
            </a:r>
            <a:b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bin-NG" sz="1500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endParaRPr lang="es-ES" sz="15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9A430C1-7281-43C1-BD61-1814781989FF}"/>
              </a:ext>
            </a:extLst>
          </p:cNvPr>
          <p:cNvSpPr/>
          <p:nvPr/>
        </p:nvSpPr>
        <p:spPr>
          <a:xfrm>
            <a:off x="9323975" y="2807779"/>
            <a:ext cx="2433743" cy="258532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/>
              <a:t>Objeto correspondiente a una propiedad</a:t>
            </a:r>
          </a:p>
          <a:p>
            <a:endParaRPr lang="es-ES" dirty="0"/>
          </a:p>
          <a:p>
            <a:r>
              <a:rPr lang="es-ES" dirty="0"/>
              <a:t>{</a:t>
            </a:r>
          </a:p>
          <a:p>
            <a:pPr lvl="1"/>
            <a:r>
              <a:rPr lang="bin-NG" dirty="0"/>
              <a:t>type: String,</a:t>
            </a:r>
          </a:p>
          <a:p>
            <a:pPr lvl="1"/>
            <a:r>
              <a:rPr lang="bin-NG" dirty="0"/>
              <a:t>default: ’’, required: true,</a:t>
            </a:r>
          </a:p>
          <a:p>
            <a:pPr lvl="1"/>
            <a:r>
              <a:rPr lang="bin-NG" dirty="0"/>
              <a:t>validator: () =&gt; {}</a:t>
            </a:r>
          </a:p>
          <a:p>
            <a:r>
              <a:rPr lang="es-ES" dirty="0"/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1586878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dirty="0">
                <a:solidFill>
                  <a:srgbClr val="FFFFFF"/>
                </a:solidFill>
              </a:rPr>
              <a:t>Atributos de los componente</a:t>
            </a:r>
            <a:endParaRPr lang="es-E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3024E62-21AF-47C3-9D39-5F235095EF56}"/>
              </a:ext>
            </a:extLst>
          </p:cNvPr>
          <p:cNvSpPr/>
          <p:nvPr/>
        </p:nvSpPr>
        <p:spPr>
          <a:xfrm>
            <a:off x="4191610" y="581105"/>
            <a:ext cx="6096000" cy="50783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appSaludo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&lt;div&gt;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type="text" v-model="name"&gt; 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&lt;p&gt;Hola {{ name }}, bienvenido al curso de {{ curso }}&lt;/p&gt;</a:t>
            </a:r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&lt;/div&gt;'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6A9955"/>
                </a:solidFill>
                <a:latin typeface="Consolas" panose="020B0609020204030204" pitchFamily="49" charset="0"/>
              </a:rPr>
              <a:t>// props: ['curso']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props: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bin-NG" dirty="0">
                <a:solidFill>
                  <a:srgbClr val="4EC9B0"/>
                </a:solidFill>
                <a:latin typeface="Consolas" panose="020B0609020204030204" pitchFamily="49" charset="0"/>
              </a:rPr>
              <a:t>curso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components: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  <a: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appSaludo</a:t>
            </a:r>
            <a: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BAB303-E90B-40F1-AF4D-BEC58168E69F}"/>
              </a:ext>
            </a:extLst>
          </p:cNvPr>
          <p:cNvSpPr txBox="1"/>
          <p:nvPr/>
        </p:nvSpPr>
        <p:spPr>
          <a:xfrm>
            <a:off x="8745914" y="4693379"/>
            <a:ext cx="2668846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En ES6 es la forma abreviada de escribir </a:t>
            </a:r>
            <a:r>
              <a:rPr lang="es-ES" dirty="0" err="1"/>
              <a:t>appSaludo</a:t>
            </a:r>
            <a:r>
              <a:rPr lang="es-ES" dirty="0"/>
              <a:t>: </a:t>
            </a:r>
            <a:r>
              <a:rPr lang="es-ES" dirty="0" err="1"/>
              <a:t>appSaludo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09DA7A-E8CC-4ED3-80CA-0294BE74DB09}"/>
              </a:ext>
            </a:extLst>
          </p:cNvPr>
          <p:cNvSpPr txBox="1"/>
          <p:nvPr/>
        </p:nvSpPr>
        <p:spPr>
          <a:xfrm>
            <a:off x="8745914" y="2267910"/>
            <a:ext cx="2668846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Creamos el componente como un objeto JS asociado a una variable y luego lo registramos</a:t>
            </a:r>
          </a:p>
        </p:txBody>
      </p:sp>
    </p:spTree>
    <p:extLst>
      <p:ext uri="{BB962C8B-B14F-4D97-AF65-F5344CB8AC3E}">
        <p14:creationId xmlns:p14="http://schemas.microsoft.com/office/powerpoint/2010/main" val="2677776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6A5F45-29DA-43D9-ACC2-1B2E5AC6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Componentes y CLI</a:t>
            </a:r>
          </a:p>
        </p:txBody>
      </p:sp>
    </p:spTree>
    <p:extLst>
      <p:ext uri="{BB962C8B-B14F-4D97-AF65-F5344CB8AC3E}">
        <p14:creationId xmlns:p14="http://schemas.microsoft.com/office/powerpoint/2010/main" val="117224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76458E-68BE-44F7-94DE-23BFBFF2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ES" dirty="0">
                <a:solidFill>
                  <a:schemeClr val="accent1"/>
                </a:solidFill>
              </a:rPr>
              <a:t>El fichero </a:t>
            </a:r>
            <a:r>
              <a:rPr lang="en-US" dirty="0">
                <a:solidFill>
                  <a:schemeClr val="accent1"/>
                </a:solidFill>
              </a:rPr>
              <a:t>main</a:t>
            </a:r>
            <a:r>
              <a:rPr lang="es-ES" dirty="0">
                <a:solidFill>
                  <a:schemeClr val="accent1"/>
                </a:solidFill>
              </a:rPr>
              <a:t> de la aplicación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4F169A0-343E-4CA3-B3F9-91A6DD4B895B}"/>
              </a:ext>
            </a:extLst>
          </p:cNvPr>
          <p:cNvSpPr txBox="1"/>
          <p:nvPr/>
        </p:nvSpPr>
        <p:spPr>
          <a:xfrm>
            <a:off x="5637289" y="817841"/>
            <a:ext cx="5250155" cy="36933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Vue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'vue'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App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'./App.vue'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router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'./router'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store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'./store'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Vue.config.productionTip =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Vue({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router,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store,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render: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(h) {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h(App)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}).$mount(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8CA923-8B1C-451E-9963-BEA6F63DDB6A}"/>
              </a:ext>
            </a:extLst>
          </p:cNvPr>
          <p:cNvSpPr txBox="1"/>
          <p:nvPr/>
        </p:nvSpPr>
        <p:spPr>
          <a:xfrm>
            <a:off x="5365443" y="5116829"/>
            <a:ext cx="5793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fichero </a:t>
            </a:r>
            <a:r>
              <a:rPr lang="en-GB" dirty="0"/>
              <a:t>main</a:t>
            </a:r>
            <a:r>
              <a:rPr lang="es-ES" dirty="0"/>
              <a:t> siempre instancia un objeto </a:t>
            </a:r>
            <a:r>
              <a:rPr lang="en-GB" dirty="0"/>
              <a:t>Vue</a:t>
            </a:r>
            <a:r>
              <a:rPr lang="es-ES" dirty="0"/>
              <a:t> en el que se declaran elementos como el </a:t>
            </a:r>
            <a:r>
              <a:rPr lang="en-GB" dirty="0"/>
              <a:t>router</a:t>
            </a:r>
            <a:r>
              <a:rPr lang="es-ES" dirty="0"/>
              <a:t> o el store y se invoca desde render el componente principal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888958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62F4DBB-51DE-485C-9633-D045C751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ficheros VUE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F4F79A-9513-40D5-B4A9-4E6827A5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66345"/>
            <a:ext cx="5479473" cy="39106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</a:rPr>
              <a:t>Componentes de un solo archivo, con la extensión </a:t>
            </a:r>
            <a:r>
              <a:rPr lang="bin-NG" sz="2000" dirty="0">
                <a:solidFill>
                  <a:srgbClr val="FFFFFF"/>
                </a:solidFill>
              </a:rPr>
              <a:t>vue</a:t>
            </a:r>
          </a:p>
          <a:p>
            <a:r>
              <a:rPr lang="es-ES" sz="2000" dirty="0">
                <a:solidFill>
                  <a:srgbClr val="FFFFFF"/>
                </a:solidFill>
              </a:rPr>
              <a:t>Se emplean en combinación con alguna herramienta de compilación, o un empaquetador de módulos como </a:t>
            </a:r>
            <a:r>
              <a:rPr lang="bin-NG" sz="2000" dirty="0">
                <a:solidFill>
                  <a:srgbClr val="FFFFFF"/>
                </a:solidFill>
              </a:rPr>
              <a:t>Browserfy</a:t>
            </a:r>
            <a:r>
              <a:rPr lang="es-ES" sz="2000" dirty="0">
                <a:solidFill>
                  <a:srgbClr val="FFFFFF"/>
                </a:solidFill>
              </a:rPr>
              <a:t>, Webpack, </a:t>
            </a:r>
            <a:r>
              <a:rPr lang="en-US" sz="2000" dirty="0">
                <a:solidFill>
                  <a:srgbClr val="FFFFFF"/>
                </a:solidFill>
              </a:rPr>
              <a:t>Parcel</a:t>
            </a:r>
            <a:r>
              <a:rPr lang="es-ES" sz="2000" dirty="0">
                <a:solidFill>
                  <a:srgbClr val="FFFFFF"/>
                </a:solidFill>
              </a:rPr>
              <a:t> o </a:t>
            </a:r>
            <a:r>
              <a:rPr lang="en-US" sz="2000" dirty="0">
                <a:solidFill>
                  <a:srgbClr val="FFFFFF"/>
                </a:solidFill>
              </a:rPr>
              <a:t>Rollup</a:t>
            </a:r>
            <a:r>
              <a:rPr lang="es-ES" sz="2000" dirty="0">
                <a:solidFill>
                  <a:srgbClr val="FFFFFF"/>
                </a:solidFill>
              </a:rPr>
              <a:t>. O el Vue CLI</a:t>
            </a:r>
          </a:p>
          <a:p>
            <a:r>
              <a:rPr lang="es-ES" sz="2000" dirty="0">
                <a:solidFill>
                  <a:srgbClr val="FFFFFF"/>
                </a:solidFill>
              </a:rPr>
              <a:t>Son muy similares a los archivos HTML. </a:t>
            </a:r>
          </a:p>
          <a:p>
            <a:r>
              <a:rPr lang="es-ES" sz="2000" dirty="0">
                <a:solidFill>
                  <a:srgbClr val="FFFFFF"/>
                </a:solidFill>
              </a:rPr>
              <a:t>Hace los componentes mucho más fáciles de leer,</a:t>
            </a:r>
          </a:p>
          <a:p>
            <a:r>
              <a:rPr lang="es-ES" sz="2000" dirty="0">
                <a:solidFill>
                  <a:srgbClr val="FFFFFF"/>
                </a:solidFill>
              </a:rPr>
              <a:t>No tenemos que almacenar la plantilla en un </a:t>
            </a:r>
            <a:r>
              <a:rPr lang="es-ES" sz="2000" dirty="0" err="1">
                <a:solidFill>
                  <a:srgbClr val="FFFFFF"/>
                </a:solidFill>
              </a:rPr>
              <a:t>string</a:t>
            </a:r>
            <a:r>
              <a:rPr lang="es-ES" sz="2000" dirty="0">
                <a:solidFill>
                  <a:srgbClr val="FFFFFF"/>
                </a:solidFill>
              </a:rPr>
              <a:t> y preocuparnos por los finales de línea. 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A698E868-B7DE-4450-A6F9-B7E85AE80A75}"/>
              </a:ext>
            </a:extLst>
          </p:cNvPr>
          <p:cNvSpPr txBox="1">
            <a:spLocks/>
          </p:cNvSpPr>
          <p:nvPr/>
        </p:nvSpPr>
        <p:spPr>
          <a:xfrm>
            <a:off x="7516565" y="2266345"/>
            <a:ext cx="3932237" cy="38115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"scss"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0441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76458E-68BE-44F7-94DE-23BFBFF2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ES" dirty="0">
                <a:solidFill>
                  <a:schemeClr val="accent1"/>
                </a:solidFill>
              </a:rPr>
              <a:t>App: el componente inicial de la aplicación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4F169A0-343E-4CA3-B3F9-91A6DD4B895B}"/>
              </a:ext>
            </a:extLst>
          </p:cNvPr>
          <p:cNvSpPr txBox="1"/>
          <p:nvPr/>
        </p:nvSpPr>
        <p:spPr>
          <a:xfrm>
            <a:off x="5172892" y="817841"/>
            <a:ext cx="6361608" cy="39703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&lt;template&gt;</a:t>
            </a: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  &lt;div id="app"&gt;&lt;/div&gt;</a:t>
            </a: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&lt;/template&gt;</a:t>
            </a:r>
          </a:p>
          <a:p>
            <a:endParaRPr lang="bin-NG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&lt;style lang="scss"&gt;</a:t>
            </a:r>
          </a:p>
          <a:p>
            <a:pPr lvl="1"/>
            <a:r>
              <a:rPr lang="bin-NG" dirty="0">
                <a:solidFill>
                  <a:srgbClr val="D7BA7D"/>
                </a:solidFill>
                <a:latin typeface="Consolas" panose="020B0609020204030204" pitchFamily="49" charset="0"/>
              </a:rPr>
              <a:t>#app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pPr lvl="1"/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Avenir, Arial, sans-serif;</a:t>
            </a:r>
          </a:p>
          <a:p>
            <a:pPr lvl="1"/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-webkit-font-smoothing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antialiased;</a:t>
            </a:r>
          </a:p>
          <a:p>
            <a:pPr lvl="1"/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-moz-osx-font-smoothing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grayscale;</a:t>
            </a:r>
          </a:p>
          <a:p>
            <a:pPr lvl="1"/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center;</a:t>
            </a:r>
          </a:p>
          <a:p>
            <a:pPr lvl="1"/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 #2c3e50;</a:t>
            </a:r>
          </a:p>
          <a:p>
            <a:pPr lvl="1"/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8CA923-8B1C-451E-9963-BEA6F63DDB6A}"/>
              </a:ext>
            </a:extLst>
          </p:cNvPr>
          <p:cNvSpPr txBox="1"/>
          <p:nvPr/>
        </p:nvSpPr>
        <p:spPr>
          <a:xfrm>
            <a:off x="5365443" y="5116829"/>
            <a:ext cx="579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contenedor de la aplicación no es más que un componente que en principio no incluye ninguna lógica</a:t>
            </a:r>
          </a:p>
        </p:txBody>
      </p:sp>
    </p:spTree>
    <p:extLst>
      <p:ext uri="{BB962C8B-B14F-4D97-AF65-F5344CB8AC3E}">
        <p14:creationId xmlns:p14="http://schemas.microsoft.com/office/powerpoint/2010/main" val="1916510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Creación de un componente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600" dirty="0"/>
              <a:t>Creamos un componente sencillo</a:t>
            </a:r>
          </a:p>
          <a:p>
            <a:pPr marL="228600" lvl="1"/>
            <a:r>
              <a:rPr lang="bin-NG" sz="2400" dirty="0">
                <a:latin typeface="Consolas" panose="020B0609020204030204" pitchFamily="49" charset="0"/>
              </a:rPr>
              <a:t>Saludo.vue</a:t>
            </a:r>
          </a:p>
          <a:p>
            <a:pPr marL="228600" lvl="1"/>
            <a:endParaRPr lang="es-ES" sz="2400" dirty="0">
              <a:latin typeface="Consolas" panose="020B0609020204030204" pitchFamily="49" charset="0"/>
            </a:endParaRP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s-ES" sz="2600" dirty="0">
                <a:latin typeface="Consolas" panose="020B0609020204030204" pitchFamily="49" charset="0"/>
              </a:rPr>
              <a:t>Incluimos los elementos de un componente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Template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onsolas" panose="020B0609020204030204" pitchFamily="49" charset="0"/>
              </a:rPr>
              <a:t>Script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onsolas" panose="020B0609020204030204" pitchFamily="49" charset="0"/>
              </a:rPr>
              <a:t>Style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s-ES" sz="2400" dirty="0">
              <a:latin typeface="Consolas" panose="020B0609020204030204" pitchFamily="49" charset="0"/>
            </a:endParaRP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s-ES" sz="2600" dirty="0">
                <a:latin typeface="Consolas" panose="020B0609020204030204" pitchFamily="49" charset="0"/>
              </a:rPr>
              <a:t>Declaramos el nuevo componente en el componente principal</a:t>
            </a:r>
            <a:endParaRPr lang="en-US" sz="2600" dirty="0">
              <a:latin typeface="Consolas" panose="020B0609020204030204" pitchFamily="49" charset="0"/>
            </a:endParaRPr>
          </a:p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C02F3-B47A-4B01-95FF-259042BF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Características comunes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4883A-0B45-447D-978F-56111E54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s-ES" sz="1700" dirty="0">
                <a:solidFill>
                  <a:srgbClr val="000000"/>
                </a:solidFill>
              </a:rPr>
              <a:t>extienden directamente las funcionalidades HTML</a:t>
            </a:r>
          </a:p>
          <a:p>
            <a:r>
              <a:rPr lang="es-ES" sz="1700" dirty="0">
                <a:solidFill>
                  <a:srgbClr val="000000"/>
                </a:solidFill>
              </a:rPr>
              <a:t>utilizan de alguna forma el patrón arquitectónico MVC </a:t>
            </a:r>
            <a:br>
              <a:rPr lang="es-ES" sz="1700" dirty="0">
                <a:solidFill>
                  <a:srgbClr val="000000"/>
                </a:solidFill>
              </a:rPr>
            </a:br>
            <a:r>
              <a:rPr lang="es-ES" sz="1700" dirty="0">
                <a:solidFill>
                  <a:srgbClr val="000000"/>
                </a:solidFill>
              </a:rPr>
              <a:t>(Modelo, Vista, Controlador) o similares </a:t>
            </a:r>
            <a:br>
              <a:rPr lang="es-ES" sz="1700" dirty="0">
                <a:solidFill>
                  <a:srgbClr val="000000"/>
                </a:solidFill>
              </a:rPr>
            </a:br>
            <a:r>
              <a:rPr lang="es-ES" sz="1700" dirty="0">
                <a:solidFill>
                  <a:srgbClr val="000000"/>
                </a:solidFill>
              </a:rPr>
              <a:t>(estrictamente sería MV* o MVW (</a:t>
            </a:r>
            <a:r>
              <a:rPr lang="en-US" sz="1700" dirty="0">
                <a:solidFill>
                  <a:srgbClr val="000000"/>
                </a:solidFill>
              </a:rPr>
              <a:t>Model-View-Whatever</a:t>
            </a:r>
            <a:r>
              <a:rPr lang="es-ES" sz="1700" dirty="0">
                <a:solidFill>
                  <a:srgbClr val="000000"/>
                </a:solidFill>
              </a:rPr>
              <a:t>)</a:t>
            </a:r>
          </a:p>
          <a:p>
            <a:r>
              <a:rPr lang="es-ES" sz="1700" dirty="0">
                <a:solidFill>
                  <a:srgbClr val="000000"/>
                </a:solidFill>
              </a:rPr>
              <a:t>están especialmente orientado a la creación de aplicaciones</a:t>
            </a:r>
            <a:br>
              <a:rPr lang="es-ES" sz="1700" dirty="0">
                <a:solidFill>
                  <a:srgbClr val="000000"/>
                </a:solidFill>
              </a:rPr>
            </a:br>
            <a:r>
              <a:rPr lang="es-ES" sz="1700" dirty="0">
                <a:solidFill>
                  <a:srgbClr val="000000"/>
                </a:solidFill>
              </a:rPr>
              <a:t>SPA (</a:t>
            </a:r>
            <a:r>
              <a:rPr lang="en-US" sz="1700" dirty="0">
                <a:solidFill>
                  <a:srgbClr val="000000"/>
                </a:solidFill>
              </a:rPr>
              <a:t>Single-Page Applications</a:t>
            </a:r>
            <a:r>
              <a:rPr lang="es-ES" sz="1700" dirty="0">
                <a:solidFill>
                  <a:srgbClr val="000000"/>
                </a:solidFill>
              </a:rPr>
              <a:t>).</a:t>
            </a:r>
          </a:p>
          <a:p>
            <a:r>
              <a:rPr lang="es-ES" sz="1700" dirty="0">
                <a:solidFill>
                  <a:srgbClr val="000000"/>
                </a:solidFill>
              </a:rPr>
              <a:t>son muy eficiente: promueven el uso patrones de diseño de software</a:t>
            </a:r>
          </a:p>
          <a:p>
            <a:r>
              <a:rPr lang="es-ES" sz="1700" dirty="0">
                <a:solidFill>
                  <a:srgbClr val="000000"/>
                </a:solidFill>
              </a:rPr>
              <a:t>permiten  crear tests unitarios y </a:t>
            </a:r>
            <a:r>
              <a:rPr lang="en-US" sz="1700" dirty="0">
                <a:solidFill>
                  <a:srgbClr val="000000"/>
                </a:solidFill>
              </a:rPr>
              <a:t>End-to-End</a:t>
            </a:r>
            <a:r>
              <a:rPr lang="es-ES" sz="1700" dirty="0">
                <a:solidFill>
                  <a:srgbClr val="000000"/>
                </a:solidFill>
              </a:rPr>
              <a:t> de forma sencilla empleando herramientas conocidas como Jasmine y Karma</a:t>
            </a:r>
          </a:p>
          <a:p>
            <a:r>
              <a:rPr lang="es-ES" sz="1700" dirty="0">
                <a:solidFill>
                  <a:srgbClr val="000000"/>
                </a:solidFill>
              </a:rPr>
              <a:t>están exclusivamente orientados a la lógica, sin incluir elementos gráficos ni CSS. Se complementan bien con Bootstrap o </a:t>
            </a:r>
            <a:r>
              <a:rPr lang="en-US" sz="1700" dirty="0">
                <a:solidFill>
                  <a:srgbClr val="000000"/>
                </a:solidFill>
              </a:rPr>
              <a:t>Material Design</a:t>
            </a:r>
          </a:p>
          <a:p>
            <a:endParaRPr lang="es-E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33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5542848-07F4-4943-B1E1-E469A778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y registro de un componente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A018E8-D2E2-423F-B5CE-C2A3F1401842}"/>
              </a:ext>
            </a:extLst>
          </p:cNvPr>
          <p:cNvSpPr txBox="1"/>
          <p:nvPr/>
        </p:nvSpPr>
        <p:spPr>
          <a:xfrm>
            <a:off x="1286214" y="1908899"/>
            <a:ext cx="3192268" cy="42473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Hola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name: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'Saludo'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"sass"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376823-946D-491A-A95F-6446735B203E}"/>
              </a:ext>
            </a:extLst>
          </p:cNvPr>
          <p:cNvSpPr/>
          <p:nvPr/>
        </p:nvSpPr>
        <p:spPr>
          <a:xfrm>
            <a:off x="5489864" y="1874696"/>
            <a:ext cx="5521563" cy="42473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saludo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saludo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Saludo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'./components/Saludo'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components: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Saludo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s-E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F864B7-7AF7-4CBC-9886-C24CFCD0EF97}"/>
              </a:ext>
            </a:extLst>
          </p:cNvPr>
          <p:cNvSpPr txBox="1"/>
          <p:nvPr/>
        </p:nvSpPr>
        <p:spPr>
          <a:xfrm>
            <a:off x="3501736" y="1724233"/>
            <a:ext cx="120994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in-NG" dirty="0"/>
              <a:t>Saludo.vue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FF4A08C-AB2C-4675-94B9-741CBB31D958}"/>
              </a:ext>
            </a:extLst>
          </p:cNvPr>
          <p:cNvSpPr txBox="1"/>
          <p:nvPr/>
        </p:nvSpPr>
        <p:spPr>
          <a:xfrm>
            <a:off x="10230750" y="1690030"/>
            <a:ext cx="95186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bin-NG" dirty="0"/>
              <a:t>App.vue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684F238-19B9-4943-899D-3FD55F8452ED}"/>
              </a:ext>
            </a:extLst>
          </p:cNvPr>
          <p:cNvSpPr txBox="1"/>
          <p:nvPr/>
        </p:nvSpPr>
        <p:spPr>
          <a:xfrm>
            <a:off x="10105902" y="4983304"/>
            <a:ext cx="137454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ficheros .</a:t>
            </a:r>
            <a:r>
              <a:rPr lang="es-ES" dirty="0" err="1"/>
              <a:t>vue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896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C757CB-134E-4A74-BC38-28F24B2F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s-ES" sz="4800" dirty="0">
                <a:solidFill>
                  <a:srgbClr val="FFFFFF"/>
                </a:solidFill>
              </a:rPr>
              <a:t>Ciclo de vida del componente (1)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9EC6F9-D368-4855-88FB-1DA224EE1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76"/>
          <a:stretch/>
        </p:blipFill>
        <p:spPr>
          <a:xfrm>
            <a:off x="5862218" y="176146"/>
            <a:ext cx="4444376" cy="6213504"/>
          </a:xfrm>
          <a:prstGeom prst="rect">
            <a:avLst/>
          </a:prstGeom>
        </p:spPr>
      </p:pic>
      <p:pic>
        <p:nvPicPr>
          <p:cNvPr id="4" name="Imagen 3" descr="Imagen que contiene pájaro, cuchillo&#10;&#10;Descripción generada automáticamente">
            <a:extLst>
              <a:ext uri="{FF2B5EF4-FFF2-40B4-BE49-F238E27FC236}">
                <a16:creationId xmlns:a16="http://schemas.microsoft.com/office/drawing/2014/main" id="{C4365909-E671-4755-B345-220FC65D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540" y="5675590"/>
            <a:ext cx="4892464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9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C757CB-134E-4A74-BC38-28F24B2F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s-ES" sz="4800" dirty="0">
                <a:solidFill>
                  <a:srgbClr val="FFFFFF"/>
                </a:solidFill>
              </a:rPr>
              <a:t>Ciclo de vida del componente (2)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1D4B6C-E670-4852-9736-DA096E47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05" b="7281"/>
          <a:stretch/>
        </p:blipFill>
        <p:spPr>
          <a:xfrm>
            <a:off x="6096000" y="371475"/>
            <a:ext cx="470359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72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E090CE-99E8-4F1D-B7F4-59369D98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Hooks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2EC36-EBE9-405C-AA62-095B203F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s-ES" sz="2400" dirty="0"/>
              <a:t>Son interfaces a partir de los cuales se puede añadir código con nuevas funcionalidades o reescribiendo las que ya existen</a:t>
            </a:r>
          </a:p>
          <a:p>
            <a:r>
              <a:rPr lang="es-ES" sz="2400" dirty="0"/>
              <a:t>Este código será ejecutado en ciertas condiciones o en respuesta a eventos específicos, como son las distintas etapas del ciclo de vida de los componentes.</a:t>
            </a:r>
          </a:p>
          <a:p>
            <a:r>
              <a:rPr lang="es-ES" sz="2400" dirty="0"/>
              <a:t>Los más utilizado son </a:t>
            </a:r>
            <a:r>
              <a:rPr lang="en-GB" sz="2400" b="1" dirty="0"/>
              <a:t>created</a:t>
            </a:r>
            <a:r>
              <a:rPr lang="es-ES" sz="2400" dirty="0"/>
              <a:t> y </a:t>
            </a:r>
            <a:r>
              <a:rPr lang="en-GB" sz="2400" b="1" dirty="0"/>
              <a:t>mounted</a:t>
            </a:r>
            <a:r>
              <a:rPr lang="es-ES" sz="2400" dirty="0"/>
              <a:t>. En el primero de ellos suelen realizarse las peticiones asíncronas de datos, necesarias para la inicialización completa de un componentes.  </a:t>
            </a:r>
          </a:p>
        </p:txBody>
      </p:sp>
    </p:spTree>
    <p:extLst>
      <p:ext uri="{BB962C8B-B14F-4D97-AF65-F5344CB8AC3E}">
        <p14:creationId xmlns:p14="http://schemas.microsoft.com/office/powerpoint/2010/main" val="2160833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E1CCB44-F7A7-4383-816E-400A42384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" r="14" b="29359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CF5864-401B-4C14-8770-E4D055F2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Vue devtools de Chrome en la práctica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DB60044-85AC-4639-A6DA-7C7400A9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5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53427B-C65D-4361-BA62-E8A290E9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Trabajando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Bindings, </a:t>
            </a:r>
            <a:r>
              <a:rPr lang="es-E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Directivas y Filtros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5CE2CC-598D-4307-A2E4-02ACD184B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</a:t>
            </a:r>
            <a:r>
              <a:rPr lang="en-US" dirty="0">
                <a:solidFill>
                  <a:schemeClr val="tx1"/>
                </a:solidFill>
              </a:rPr>
              <a:t> 11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4417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17A35F-90EB-401F-8BA3-BF9C4BE5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Binding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C1EF048-D825-4B47-B99F-DCEF3AA315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407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Ampliando el componente saludo: 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binding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B179214-5536-4FD2-92E2-56F4E06FC83B}"/>
              </a:ext>
            </a:extLst>
          </p:cNvPr>
          <p:cNvSpPr/>
          <p:nvPr/>
        </p:nvSpPr>
        <p:spPr>
          <a:xfrm>
            <a:off x="4307113" y="543947"/>
            <a:ext cx="6265987" cy="313932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"name“</a:t>
            </a:r>
            <a:br>
              <a:rPr lang="es-ES" dirty="0">
                <a:solidFill>
                  <a:srgbClr val="CE9178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="inputMsg“</a:t>
            </a:r>
            <a:b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v-bind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="inputMsg"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Hola {{ name }}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v-html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="txtBoton"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303A77E-6385-46BB-BFA1-4B4C2F4AB87C}"/>
              </a:ext>
            </a:extLst>
          </p:cNvPr>
          <p:cNvSpPr/>
          <p:nvPr/>
        </p:nvSpPr>
        <p:spPr>
          <a:xfrm>
            <a:off x="6208738" y="3201045"/>
            <a:ext cx="4944351" cy="28623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name: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'Saludo'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name: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inputMsg: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'Escribe tu nombre'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txtBoton: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'&lt;i&gt;Borrar&lt;/i&gt;'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848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502923-31A2-4563-A1BD-213EAC26A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Directivas (Programación declarativa 1)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5175E1A-9183-40DC-AF02-3910441A5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5200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400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Completando el componente saludo:</a:t>
            </a:r>
            <a:b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doble 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binding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147AD0E-B675-4359-B040-F7C20C8F5763}"/>
              </a:ext>
            </a:extLst>
          </p:cNvPr>
          <p:cNvSpPr/>
          <p:nvPr/>
        </p:nvSpPr>
        <p:spPr>
          <a:xfrm>
            <a:off x="4809073" y="1108510"/>
            <a:ext cx="4411596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s-E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s-E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"name“</a:t>
            </a:r>
          </a:p>
          <a:p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="name"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E65D8-CE21-4B20-A1B1-51BA48823AB1}"/>
              </a:ext>
            </a:extLst>
          </p:cNvPr>
          <p:cNvSpPr/>
          <p:nvPr/>
        </p:nvSpPr>
        <p:spPr>
          <a:xfrm>
            <a:off x="5744455" y="2953435"/>
            <a:ext cx="4737463" cy="25853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s-E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 data: ()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name: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inputMsg: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'Escribe tu nombre'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txtBoton: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'&lt;i&gt;Borrar&lt;/i&gt;'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endParaRPr lang="es-E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2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880074F-9730-4DCC-9A2A-6A67DE40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SPA: Single-Page Applications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386DC0E-E8FC-480B-9084-8BD4FDD5C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s-ES" dirty="0"/>
              <a:t>carga completa</a:t>
            </a:r>
            <a:br>
              <a:rPr lang="es-ES" dirty="0"/>
            </a:br>
            <a:r>
              <a:rPr lang="es-ES" dirty="0"/>
              <a:t>en una sola página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ES" dirty="0"/>
              <a:t>Asincronicidad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ES" dirty="0"/>
              <a:t>limitada dependencia</a:t>
            </a:r>
            <a:br>
              <a:rPr lang="es-ES" dirty="0"/>
            </a:br>
            <a:r>
              <a:rPr lang="es-ES" dirty="0"/>
              <a:t>del servidor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ES" dirty="0"/>
              <a:t>aproximación</a:t>
            </a:r>
            <a:br>
              <a:rPr lang="es-ES" dirty="0"/>
            </a:br>
            <a:r>
              <a:rPr lang="es-ES" dirty="0"/>
              <a:t>a las aplicaciones</a:t>
            </a:r>
            <a:br>
              <a:rPr lang="es-ES" dirty="0"/>
            </a:br>
            <a:r>
              <a:rPr lang="es-ES" dirty="0"/>
              <a:t>de escritorio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oogle Shape;140;p18">
            <a:extLst>
              <a:ext uri="{FF2B5EF4-FFF2-40B4-BE49-F238E27FC236}">
                <a16:creationId xmlns:a16="http://schemas.microsoft.com/office/drawing/2014/main" id="{161EDD7D-C8CC-4C05-AD60-413AE807A8C5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2"/>
          <a:srcRect t="9069" b="9069"/>
          <a:stretch>
            <a:fillRect/>
          </a:stretch>
        </p:blipFill>
        <p:spPr>
          <a:xfrm>
            <a:off x="5297763" y="879611"/>
            <a:ext cx="6250769" cy="4937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59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4AAEDA-6EAB-4DBC-9E92-FABF83CD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Directivas de eventos. Métodos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02A1C1B-D6A4-4C8A-8934-C1B5A0BB3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1461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12947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Ampliando el componente saludo: eventos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147AD0E-B675-4359-B040-F7C20C8F5763}"/>
              </a:ext>
            </a:extLst>
          </p:cNvPr>
          <p:cNvSpPr/>
          <p:nvPr/>
        </p:nvSpPr>
        <p:spPr>
          <a:xfrm>
            <a:off x="4601776" y="1056021"/>
            <a:ext cx="5025549" cy="25853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s-E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v-html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="txtBoton“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v-on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="name=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‘’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”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="onBorrar($event)"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Borrar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E65D8-CE21-4B20-A1B1-51BA48823AB1}"/>
              </a:ext>
            </a:extLst>
          </p:cNvPr>
          <p:cNvSpPr/>
          <p:nvPr/>
        </p:nvSpPr>
        <p:spPr>
          <a:xfrm>
            <a:off x="6071026" y="3234408"/>
            <a:ext cx="4737463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methods: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dirty="0">
                <a:solidFill>
                  <a:srgbClr val="6A9955"/>
                </a:solidFill>
                <a:latin typeface="Consolas" panose="020B0609020204030204" pitchFamily="49" charset="0"/>
              </a:rPr>
              <a:t>// no se pueden utilizar arrows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onBorrar: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(ev) {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console.log(ev)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.name = </a:t>
            </a:r>
            <a:r>
              <a:rPr lang="bin-NG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endParaRPr lang="bin-NG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57814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674DCAF-0531-45FD-934E-6DBEBD58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Modificadores de los eventos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59157D2-4440-4C3F-8435-117527B27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/>
              <a:t> son directivas postfijos de la directiva </a:t>
            </a:r>
            <a:r>
              <a:rPr lang="bin-NG" sz="2000" dirty="0"/>
              <a:t>v-on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/>
              <a:t>Permiten trasladar a la lógica declarativa modificaciones del comportamiento de los manejadores, como las que dependen de los métodos del objeto evento </a:t>
            </a:r>
            <a:r>
              <a:rPr lang="bin-NG" sz="2000" dirty="0"/>
              <a:t>event.preventDefault() o event.stopPropagation()</a:t>
            </a:r>
          </a:p>
        </p:txBody>
      </p:sp>
      <p:cxnSp>
        <p:nvCxnSpPr>
          <p:cNvPr id="21" name="Straight Connector 2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BD24D5A1-B765-4630-979F-AD98AE299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 dirty="0"/>
              <a:t>.stop</a:t>
            </a:r>
          </a:p>
          <a:p>
            <a:r>
              <a:rPr lang="en-US" sz="2000" dirty="0"/>
              <a:t>.prevent</a:t>
            </a:r>
          </a:p>
          <a:p>
            <a:r>
              <a:rPr lang="en-US" sz="2000" dirty="0"/>
              <a:t>.capture</a:t>
            </a:r>
          </a:p>
          <a:p>
            <a:r>
              <a:rPr lang="en-US" sz="2000" dirty="0"/>
              <a:t>.self</a:t>
            </a:r>
          </a:p>
          <a:p>
            <a:r>
              <a:rPr lang="en-US" sz="2000" dirty="0"/>
              <a:t>.once</a:t>
            </a:r>
          </a:p>
          <a:p>
            <a:r>
              <a:rPr lang="en-US" sz="2000" dirty="0"/>
              <a:t>.passive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032946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3E88E16-39A6-4033-8F79-F750E8B2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4071"/>
            <a:ext cx="5769111" cy="1069891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tx2"/>
                </a:solidFill>
              </a:rPr>
              <a:t>Ejemplos de modificadores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9C0E17-8EDC-4B6E-8D53-B4AC2262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26" y="1518033"/>
            <a:ext cx="5573140" cy="4896079"/>
          </a:xfrm>
        </p:spPr>
        <p:txBody>
          <a:bodyPr anchor="ctr">
            <a:no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Se detendrá la propagación del evento clic.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tx2"/>
                </a:solidFill>
              </a:rPr>
              <a:t>&lt;a v-on:click.stop="hasEsto"&gt;&lt;/a&gt;</a:t>
            </a:r>
          </a:p>
          <a:p>
            <a:r>
              <a:rPr lang="es-ES" sz="1600" dirty="0">
                <a:solidFill>
                  <a:schemeClr val="tx2"/>
                </a:solidFill>
              </a:rPr>
              <a:t>El evento de enviar ya no volverá a cargar la página.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tx2"/>
                </a:solidFill>
              </a:rPr>
              <a:t>&lt;form v-on:submit.prevent="onSubmit"&gt;&lt;/form&gt;</a:t>
            </a:r>
          </a:p>
          <a:p>
            <a:r>
              <a:rPr lang="es-ES" sz="1600" dirty="0">
                <a:solidFill>
                  <a:schemeClr val="tx2"/>
                </a:solidFill>
              </a:rPr>
              <a:t>Los modificadores pueden encadenarse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tx2"/>
                </a:solidFill>
              </a:rPr>
              <a:t>&lt;a v-on:click.stop.prevent="hasEsto"&gt;&lt;/a&gt;</a:t>
            </a:r>
          </a:p>
          <a:p>
            <a:r>
              <a:rPr lang="es-ES" sz="1600" dirty="0">
                <a:solidFill>
                  <a:schemeClr val="tx2"/>
                </a:solidFill>
              </a:rPr>
              <a:t>solo el modificador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tx2"/>
                </a:solidFill>
              </a:rPr>
              <a:t>&lt;form v-on:submit.prevent&gt;&lt;/form&gt;</a:t>
            </a:r>
          </a:p>
          <a:p>
            <a:r>
              <a:rPr lang="es-ES" sz="1600" dirty="0">
                <a:solidFill>
                  <a:schemeClr val="tx2"/>
                </a:solidFill>
              </a:rPr>
              <a:t>utilizar el modo de captura al agregar el detector de eventos, es decir, un evento dirigido a un elemento interno se maneja aquí antes de ser manejado por ese elemento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tx2"/>
                </a:solidFill>
              </a:rPr>
              <a:t>&lt;div v-on:click.capture="hazEsto"&gt;...&lt;/div&gt;</a:t>
            </a:r>
          </a:p>
          <a:p>
            <a:r>
              <a:rPr lang="es-ES" sz="1600" dirty="0">
                <a:solidFill>
                  <a:schemeClr val="tx2"/>
                </a:solidFill>
              </a:rPr>
              <a:t>solo activa el controlador si </a:t>
            </a:r>
            <a:r>
              <a:rPr lang="bin-NG" sz="1600" dirty="0">
                <a:solidFill>
                  <a:schemeClr val="tx2"/>
                </a:solidFill>
              </a:rPr>
              <a:t>event.target </a:t>
            </a:r>
            <a:r>
              <a:rPr lang="es-ES" sz="1600" dirty="0">
                <a:solidFill>
                  <a:schemeClr val="tx2"/>
                </a:solidFill>
              </a:rPr>
              <a:t>es el elemento en sí, es decir, no de un elemento hijo</a:t>
            </a:r>
          </a:p>
          <a:p>
            <a:pPr marL="457200" lvl="1" indent="0">
              <a:buNone/>
            </a:pPr>
            <a:r>
              <a:rPr lang="bin-NG" sz="1600" dirty="0">
                <a:solidFill>
                  <a:schemeClr val="tx2"/>
                </a:solidFill>
              </a:rPr>
              <a:t>&lt;div v-on:click.self="hazEso"&gt;...&lt;/div&gt;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Graphic 9">
            <a:extLst>
              <a:ext uri="{FF2B5EF4-FFF2-40B4-BE49-F238E27FC236}">
                <a16:creationId xmlns:a16="http://schemas.microsoft.com/office/drawing/2014/main" id="{AD32FA48-801D-4854-BFCF-D3C1B734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B8AA03A-7DB8-41FA-BF22-BFB7FE87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Otro ejemplo sencillo: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72F9C6-BA14-4374-BF5E-B34A690E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s-ES" sz="1700">
                <a:solidFill>
                  <a:srgbClr val="FFFFFF"/>
                </a:solidFill>
              </a:rPr>
              <a:t>Solicitamos al usuario su correo</a:t>
            </a:r>
          </a:p>
          <a:p>
            <a:pPr lvl="1"/>
            <a:r>
              <a:rPr lang="es-ES" sz="1700">
                <a:solidFill>
                  <a:srgbClr val="FFFFFF"/>
                </a:solidFill>
              </a:rPr>
              <a:t>Guardamos los datos en una variable al tiempo que el usuariolos escribe</a:t>
            </a:r>
          </a:p>
          <a:p>
            <a:r>
              <a:rPr lang="es-ES" sz="1700">
                <a:solidFill>
                  <a:srgbClr val="FFFFFF"/>
                </a:solidFill>
              </a:rPr>
              <a:t>El usuario pulsa un botón cuando termina</a:t>
            </a:r>
          </a:p>
          <a:p>
            <a:pPr lvl="1"/>
            <a:r>
              <a:rPr lang="es-ES" sz="1700">
                <a:solidFill>
                  <a:srgbClr val="FFFFFF"/>
                </a:solidFill>
              </a:rPr>
              <a:t>Asociamos un método al botón al tiempo que impedimos que se realice la acción por defecto del </a:t>
            </a:r>
            <a:r>
              <a:rPr lang="en-GB" sz="1700">
                <a:solidFill>
                  <a:srgbClr val="FFFFFF"/>
                </a:solidFill>
              </a:rPr>
              <a:t>submit</a:t>
            </a:r>
          </a:p>
          <a:p>
            <a:r>
              <a:rPr lang="es-ES" sz="1700">
                <a:solidFill>
                  <a:srgbClr val="FFFFFF"/>
                </a:solidFill>
              </a:rPr>
              <a:t>En respuesta al ‘envío’ le mostramos al usuario un mensaje de agradecimiento y ocultamos el formulario inicial</a:t>
            </a:r>
          </a:p>
          <a:p>
            <a:pPr lvl="1"/>
            <a:r>
              <a:rPr lang="es-ES" sz="1700">
                <a:solidFill>
                  <a:srgbClr val="FFFFFF"/>
                </a:solidFill>
              </a:rPr>
              <a:t>Podemos optar por renderizar o por utilizar CSS</a:t>
            </a:r>
          </a:p>
          <a:p>
            <a:r>
              <a:rPr lang="es-ES" sz="1700">
                <a:solidFill>
                  <a:srgbClr val="FFFFFF"/>
                </a:solidFill>
              </a:rPr>
              <a:t>Para mejorar la apariencia, evitamos que se vean las llamadas a las variables que interpolamos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40B4AB-C4C2-4E72-BD71-7530FC3A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017" y="1425048"/>
            <a:ext cx="4007904" cy="40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9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502923-31A2-4563-A1BD-213EAC26A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Directivas (Programación declarativa 2)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5175E1A-9183-40DC-AF02-3910441A5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62255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819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Creación de una lista (1)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379709" y="686862"/>
            <a:ext cx="4392603" cy="35394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Mensajes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"newMsg"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"Nuevo mensaje"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="newMsg"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="onAdd"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Añadir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"listaMensajes"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Lista de mensajes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1B7B0D6-96BB-4F56-9291-2D9308DDAB64}"/>
              </a:ext>
            </a:extLst>
          </p:cNvPr>
          <p:cNvSpPr/>
          <p:nvPr/>
        </p:nvSpPr>
        <p:spPr>
          <a:xfrm>
            <a:off x="7429499" y="2241133"/>
            <a:ext cx="4062845" cy="39703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newMsg: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aMessages: []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onAdd: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.aMessages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	  .push(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.newMsg =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console.log(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.aMessages)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14108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Creación de una lista (2)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549526" y="1075998"/>
            <a:ext cx="6423274" cy="28931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"listaTareas"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="aTareas.length"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Lista de 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="(tarea, index)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aTareas"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="index"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{{tarea}}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5104263" y="4419227"/>
            <a:ext cx="5704226" cy="1477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Clave única</a:t>
            </a:r>
          </a:p>
          <a:p>
            <a:r>
              <a:rPr lang="es-ES" dirty="0"/>
              <a:t>Puede ser el propio índice de la iteración, proporcionado por el </a:t>
            </a:r>
            <a:r>
              <a:rPr lang="bin-NG" dirty="0"/>
              <a:t>v-for</a:t>
            </a:r>
            <a:r>
              <a:rPr lang="es-ES" dirty="0"/>
              <a:t>.</a:t>
            </a:r>
          </a:p>
          <a:p>
            <a:r>
              <a:rPr lang="es-ES" dirty="0"/>
              <a:t>Se recomienda, para un mejor rendimiento (performance) , que sea cualquier clave única de los datos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9CAC38-E253-46A0-A85A-DD784233EC3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956376" y="2522549"/>
            <a:ext cx="1792742" cy="18966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E88C4F1-9053-4D5C-AC6E-861E25023009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7570696" y="2522549"/>
            <a:ext cx="385680" cy="18966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437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AAFD18-855C-4ABE-A7E5-0F99C8F4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Propiedades computadas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65479F-9CC8-4F3E-BD9B-F16900E38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7444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8343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0B6AA-ED97-4E22-AE54-7E11B7AD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000" dirty="0">
                <a:solidFill>
                  <a:srgbClr val="FFFFFF"/>
                </a:solidFill>
              </a:rPr>
              <a:t>Propiedades computadas: Ejemplo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8EFCA8F-53DF-4F70-BC45-74B7EDC8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747" y="1486082"/>
            <a:ext cx="8198618" cy="4351338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88ABCB-55BB-410D-8685-C9C710A142D1}"/>
              </a:ext>
            </a:extLst>
          </p:cNvPr>
          <p:cNvSpPr/>
          <p:nvPr/>
        </p:nvSpPr>
        <p:spPr>
          <a:xfrm>
            <a:off x="4709102" y="397075"/>
            <a:ext cx="57677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&lt;p&gt;</a:t>
            </a:r>
          </a:p>
          <a:p>
            <a:r>
              <a:rPr lang="es-ES" sz="2800" dirty="0"/>
              <a:t>	</a:t>
            </a:r>
            <a:r>
              <a:rPr lang="en-GB" sz="2800" dirty="0"/>
              <a:t>Computed reversed message</a:t>
            </a:r>
            <a:r>
              <a:rPr lang="es-ES" sz="2800" dirty="0"/>
              <a:t>: </a:t>
            </a:r>
          </a:p>
          <a:p>
            <a:r>
              <a:rPr lang="es-ES" sz="2800" dirty="0"/>
              <a:t>	"{{ </a:t>
            </a:r>
            <a:r>
              <a:rPr lang="bin-NG" sz="2800" dirty="0"/>
              <a:t>reversedMessage</a:t>
            </a:r>
            <a:r>
              <a:rPr lang="es-ES" sz="2800" dirty="0"/>
              <a:t> }}“</a:t>
            </a:r>
          </a:p>
          <a:p>
            <a:r>
              <a:rPr lang="es-ES" sz="2800" dirty="0"/>
              <a:t>&lt;/p&gt;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6533E0-D70E-4F08-91A1-A6840A4E9CCA}"/>
              </a:ext>
            </a:extLst>
          </p:cNvPr>
          <p:cNvSpPr/>
          <p:nvPr/>
        </p:nvSpPr>
        <p:spPr>
          <a:xfrm>
            <a:off x="4632290" y="2698099"/>
            <a:ext cx="62703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computed: {</a:t>
            </a:r>
          </a:p>
          <a:p>
            <a:r>
              <a:rPr lang="en-GB" dirty="0"/>
              <a:t>    	// un “computed getter” </a:t>
            </a:r>
          </a:p>
          <a:p>
            <a:r>
              <a:rPr lang="en-GB" dirty="0"/>
              <a:t>	// </a:t>
            </a:r>
            <a:r>
              <a:rPr lang="es-ES" dirty="0"/>
              <a:t>(por el uso del </a:t>
            </a:r>
            <a:r>
              <a:rPr lang="en-GB" dirty="0"/>
              <a:t>this</a:t>
            </a:r>
            <a:r>
              <a:rPr lang="es-ES" dirty="0"/>
              <a:t>, no puede emplearse una </a:t>
            </a:r>
            <a:r>
              <a:rPr lang="en-GB" dirty="0"/>
              <a:t>arrow)</a:t>
            </a:r>
          </a:p>
          <a:p>
            <a:r>
              <a:rPr lang="en-GB" dirty="0"/>
              <a:t> </a:t>
            </a:r>
          </a:p>
          <a:p>
            <a:r>
              <a:rPr lang="en-GB" sz="2400" dirty="0"/>
              <a:t>    	</a:t>
            </a:r>
            <a:r>
              <a:rPr lang="bin-NG" sz="2400" dirty="0"/>
              <a:t>reversedMessage</a:t>
            </a:r>
            <a:r>
              <a:rPr lang="en-GB" sz="2400" dirty="0"/>
              <a:t>: function () { </a:t>
            </a:r>
          </a:p>
          <a:p>
            <a:r>
              <a:rPr lang="en-GB" sz="2400" dirty="0"/>
              <a:t>	 	return </a:t>
            </a:r>
            <a:r>
              <a:rPr lang="bin-NG" sz="2400" dirty="0"/>
              <a:t>this.message</a:t>
            </a:r>
            <a:endParaRPr lang="es-ES" sz="2400" dirty="0"/>
          </a:p>
          <a:p>
            <a:r>
              <a:rPr lang="es-ES" sz="2400" dirty="0"/>
              <a:t>		      </a:t>
            </a:r>
            <a:r>
              <a:rPr lang="bin-NG" sz="2400" dirty="0"/>
              <a:t>.split('').reverse().join(‘’)</a:t>
            </a:r>
          </a:p>
          <a:p>
            <a:r>
              <a:rPr lang="en-GB" sz="2400" dirty="0"/>
              <a:t>	}</a:t>
            </a:r>
          </a:p>
          <a:p>
            <a:r>
              <a:rPr lang="en-GB" sz="2400" dirty="0"/>
              <a:t>    }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89731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571953-88A8-4A5D-AD05-5F0D2BF3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62" y="755903"/>
            <a:ext cx="9404466" cy="57367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9C4EF1-3C3F-428A-8135-9FDE17EB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</a:rPr>
              <a:t>Vue.js</a:t>
            </a:r>
            <a:r>
              <a:rPr lang="es-ES" sz="1800" dirty="0">
                <a:solidFill>
                  <a:srgbClr val="FFFFFF"/>
                </a:solidFill>
              </a:rPr>
              <a:t> https://vuejs.org/</a:t>
            </a:r>
          </a:p>
        </p:txBody>
      </p:sp>
    </p:spTree>
    <p:extLst>
      <p:ext uri="{BB962C8B-B14F-4D97-AF65-F5344CB8AC3E}">
        <p14:creationId xmlns:p14="http://schemas.microsoft.com/office/powerpoint/2010/main" val="2705824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Creación de un codificador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379710" y="709882"/>
            <a:ext cx="6120818" cy="375487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computed: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msgReverse: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.msg.split(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).reverse().join(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msgCodificado: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.msg.toLowerCase()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.replace(</a:t>
            </a:r>
            <a:r>
              <a:rPr lang="bin-NG" sz="1400" dirty="0">
                <a:solidFill>
                  <a:srgbClr val="D16969"/>
                </a:solidFill>
                <a:latin typeface="Consolas" panose="020B0609020204030204" pitchFamily="49" charset="0"/>
              </a:rPr>
              <a:t>/[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^</a:t>
            </a:r>
            <a:r>
              <a:rPr lang="bin-NG" sz="1400" dirty="0">
                <a:solidFill>
                  <a:srgbClr val="D16969"/>
                </a:solidFill>
                <a:latin typeface="Consolas" panose="020B0609020204030204" pitchFamily="49" charset="0"/>
              </a:rPr>
              <a:t>\w ]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bin-NG" sz="1400" dirty="0">
                <a:solidFill>
                  <a:srgbClr val="D16969"/>
                </a:solidFill>
                <a:latin typeface="Consolas" panose="020B0609020204030204" pitchFamily="49" charset="0"/>
              </a:rPr>
              <a:t>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.replace(</a:t>
            </a:r>
            <a:r>
              <a:rPr lang="bin-NG" sz="1400" dirty="0">
                <a:solidFill>
                  <a:srgbClr val="D16969"/>
                </a:solidFill>
                <a:latin typeface="Consolas" panose="020B0609020204030204" pitchFamily="49" charset="0"/>
              </a:rPr>
              <a:t>/ 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bin-NG" sz="1400" dirty="0">
                <a:solidFill>
                  <a:srgbClr val="D16969"/>
                </a:solidFill>
                <a:latin typeface="Consolas" panose="020B0609020204030204" pitchFamily="49" charset="0"/>
              </a:rPr>
              <a:t>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g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'-'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now: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fecha =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Date()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String(fecha.getHours()) +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String(fecha.getMinutes()) +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String(fecha.getSeconds())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555B1D-47AA-4B85-9CB9-15705FFFCADA}"/>
              </a:ext>
            </a:extLst>
          </p:cNvPr>
          <p:cNvSpPr/>
          <p:nvPr/>
        </p:nvSpPr>
        <p:spPr>
          <a:xfrm>
            <a:off x="5620360" y="3969098"/>
            <a:ext cx="5487189" cy="181588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methods: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nowMethod: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fecha =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Date()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String(fecha.getHours()) +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String(fecha.getMinutes()) +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String(fecha.getSeconds())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725A02-A742-4963-A9EA-6A55A6D8E45F}"/>
              </a:ext>
            </a:extLst>
          </p:cNvPr>
          <p:cNvSpPr txBox="1"/>
          <p:nvPr/>
        </p:nvSpPr>
        <p:spPr>
          <a:xfrm>
            <a:off x="8812237" y="1748518"/>
            <a:ext cx="2602523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Vemos la diferente reactividad de las propiedades computadas y los métodos</a:t>
            </a:r>
          </a:p>
        </p:txBody>
      </p:sp>
    </p:spTree>
    <p:extLst>
      <p:ext uri="{BB962C8B-B14F-4D97-AF65-F5344CB8AC3E}">
        <p14:creationId xmlns:p14="http://schemas.microsoft.com/office/powerpoint/2010/main" val="1007432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C2E098-94C7-49F7-8247-31CEF12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Watchers</a:t>
            </a:r>
          </a:p>
        </p:txBody>
      </p:sp>
      <p:graphicFrame>
        <p:nvGraphicFramePr>
          <p:cNvPr id="7" name="Marcador de contenido 4">
            <a:extLst>
              <a:ext uri="{FF2B5EF4-FFF2-40B4-BE49-F238E27FC236}">
                <a16:creationId xmlns:a16="http://schemas.microsoft.com/office/drawing/2014/main" id="{18213BFD-6442-48F2-8E0E-EC01DE887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2103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4155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0B6AA-ED97-4E22-AE54-7E11B7AD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Watchers</a:t>
            </a:r>
            <a:r>
              <a:rPr lang="es-ES" sz="2800" dirty="0">
                <a:solidFill>
                  <a:srgbClr val="FFFFFF"/>
                </a:solidFill>
              </a:rPr>
              <a:t>: Ejemplo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8EFCA8F-53DF-4F70-BC45-74B7EDC8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747" y="1486082"/>
            <a:ext cx="8198618" cy="4351338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88ABCB-55BB-410D-8685-C9C710A142D1}"/>
              </a:ext>
            </a:extLst>
          </p:cNvPr>
          <p:cNvSpPr/>
          <p:nvPr/>
        </p:nvSpPr>
        <p:spPr>
          <a:xfrm>
            <a:off x="4709102" y="397075"/>
            <a:ext cx="57677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&lt;p&gt;	</a:t>
            </a:r>
            <a:r>
              <a:rPr lang="en-GB" sz="2000" dirty="0"/>
              <a:t>Computed reversed message</a:t>
            </a:r>
            <a:r>
              <a:rPr lang="es-ES" sz="2000" dirty="0"/>
              <a:t>: </a:t>
            </a:r>
          </a:p>
          <a:p>
            <a:r>
              <a:rPr lang="es-ES" sz="2000" dirty="0"/>
              <a:t>	"{{</a:t>
            </a:r>
            <a:r>
              <a:rPr lang="es-ES" sz="2000" dirty="0" err="1"/>
              <a:t>msgCodificadoWatcher</a:t>
            </a:r>
            <a:r>
              <a:rPr lang="es-ES" sz="2000" dirty="0"/>
              <a:t> }}“</a:t>
            </a:r>
          </a:p>
          <a:p>
            <a:r>
              <a:rPr lang="es-ES" sz="2000" dirty="0"/>
              <a:t>&lt;/p&gt;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6533E0-D70E-4F08-91A1-A6840A4E9CCA}"/>
              </a:ext>
            </a:extLst>
          </p:cNvPr>
          <p:cNvSpPr/>
          <p:nvPr/>
        </p:nvSpPr>
        <p:spPr>
          <a:xfrm>
            <a:off x="4825333" y="1604463"/>
            <a:ext cx="627039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 mounted: function () {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this.msgCodificadoWatcher</a:t>
            </a:r>
            <a:r>
              <a:rPr lang="en-GB" sz="2000" dirty="0"/>
              <a:t> = this.msg</a:t>
            </a:r>
          </a:p>
          <a:p>
            <a:r>
              <a:rPr lang="en-GB" sz="2000" dirty="0"/>
              <a:t>  },</a:t>
            </a:r>
          </a:p>
          <a:p>
            <a:r>
              <a:rPr lang="en-GB" sz="2000" dirty="0"/>
              <a:t>  watch: {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msg</a:t>
            </a:r>
            <a:r>
              <a:rPr lang="en-GB" sz="2000" dirty="0"/>
              <a:t>: function (</a:t>
            </a:r>
            <a:r>
              <a:rPr lang="en-GB" sz="2000" dirty="0" err="1"/>
              <a:t>newMsg</a:t>
            </a:r>
            <a:r>
              <a:rPr lang="en-GB" sz="2000" dirty="0"/>
              <a:t>, </a:t>
            </a:r>
            <a:r>
              <a:rPr lang="en-GB" sz="2000" dirty="0" err="1"/>
              <a:t>oldMsg</a:t>
            </a:r>
            <a:r>
              <a:rPr lang="en-GB" sz="2000" dirty="0"/>
              <a:t>) {</a:t>
            </a:r>
          </a:p>
          <a:p>
            <a:r>
              <a:rPr lang="en-GB" sz="2000" dirty="0"/>
              <a:t>      </a:t>
            </a:r>
            <a:r>
              <a:rPr lang="en-GB" sz="2000" dirty="0" err="1"/>
              <a:t>const</a:t>
            </a:r>
            <a:r>
              <a:rPr lang="en-GB" sz="2000" dirty="0"/>
              <a:t> </a:t>
            </a:r>
            <a:r>
              <a:rPr lang="en-GB" sz="2000" dirty="0" err="1"/>
              <a:t>fecha</a:t>
            </a:r>
            <a:r>
              <a:rPr lang="en-GB" sz="2000" dirty="0"/>
              <a:t> = new Date()</a:t>
            </a:r>
          </a:p>
          <a:p>
            <a:r>
              <a:rPr lang="en-GB" sz="2000" dirty="0"/>
              <a:t>      </a:t>
            </a:r>
            <a:r>
              <a:rPr lang="en-GB" sz="2000" dirty="0" err="1"/>
              <a:t>this.msgCodificadoWatcher</a:t>
            </a:r>
            <a:r>
              <a:rPr lang="en-GB" sz="2000" dirty="0"/>
              <a:t> =</a:t>
            </a:r>
          </a:p>
          <a:p>
            <a:r>
              <a:rPr lang="en-GB" sz="2000" dirty="0"/>
              <a:t>        </a:t>
            </a:r>
            <a:r>
              <a:rPr lang="en-GB" sz="2000" dirty="0" err="1"/>
              <a:t>newMsg.toLowerCase</a:t>
            </a:r>
            <a:r>
              <a:rPr lang="en-GB" sz="2000" dirty="0"/>
              <a:t>()</a:t>
            </a:r>
          </a:p>
          <a:p>
            <a:r>
              <a:rPr lang="en-GB" sz="2000" dirty="0"/>
              <a:t>          .replace(/[^\w ]+/g, '')</a:t>
            </a:r>
          </a:p>
          <a:p>
            <a:r>
              <a:rPr lang="en-GB" sz="2000" dirty="0"/>
              <a:t>          .replace(/ +/g, '-') + '-' +</a:t>
            </a:r>
          </a:p>
          <a:p>
            <a:r>
              <a:rPr lang="en-GB" sz="2000" dirty="0"/>
              <a:t>        String(</a:t>
            </a:r>
            <a:r>
              <a:rPr lang="en-GB" sz="2000" dirty="0" err="1"/>
              <a:t>fecha.getHours</a:t>
            </a:r>
            <a:r>
              <a:rPr lang="en-GB" sz="2000" dirty="0"/>
              <a:t>()) +</a:t>
            </a:r>
          </a:p>
          <a:p>
            <a:r>
              <a:rPr lang="en-GB" sz="2000" dirty="0"/>
              <a:t>        String(</a:t>
            </a:r>
            <a:r>
              <a:rPr lang="en-GB" sz="2000" dirty="0" err="1"/>
              <a:t>fecha.getMinutes</a:t>
            </a:r>
            <a:r>
              <a:rPr lang="en-GB" sz="2000" dirty="0"/>
              <a:t>()) +</a:t>
            </a:r>
          </a:p>
          <a:p>
            <a:r>
              <a:rPr lang="en-GB" sz="2000" dirty="0"/>
              <a:t>        String(</a:t>
            </a:r>
            <a:r>
              <a:rPr lang="en-GB" sz="2000" dirty="0" err="1"/>
              <a:t>fecha.getSeconds</a:t>
            </a:r>
            <a:r>
              <a:rPr lang="en-GB" sz="2000" dirty="0"/>
              <a:t>())</a:t>
            </a:r>
          </a:p>
          <a:p>
            <a:r>
              <a:rPr lang="en-GB" sz="2000" dirty="0"/>
              <a:t>    }</a:t>
            </a:r>
          </a:p>
          <a:p>
            <a:r>
              <a:rPr lang="en-GB" sz="2000" dirty="0"/>
              <a:t>  },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98202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E5F6E-0F92-4BF6-BC6C-38064EFF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Filtros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41B70FF-BBA3-49DA-A452-0F1D8DCAC1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3379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342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70B6AA-ED97-4E22-AE54-7E11B7AD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000" dirty="0">
                <a:solidFill>
                  <a:srgbClr val="FFFFFF"/>
                </a:solidFill>
              </a:rPr>
              <a:t>Filtros: Ejemplo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8EFCA8F-53DF-4F70-BC45-74B7EDC8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747" y="1486082"/>
            <a:ext cx="8198618" cy="4351338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88ABCB-55BB-410D-8685-C9C710A142D1}"/>
              </a:ext>
            </a:extLst>
          </p:cNvPr>
          <p:cNvSpPr/>
          <p:nvPr/>
        </p:nvSpPr>
        <p:spPr>
          <a:xfrm>
            <a:off x="4569839" y="1042990"/>
            <a:ext cx="57677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&lt;p&gt;</a:t>
            </a:r>
          </a:p>
          <a:p>
            <a:r>
              <a:rPr lang="es-ES" sz="2800" dirty="0"/>
              <a:t>	</a:t>
            </a:r>
            <a:r>
              <a:rPr lang="en-GB" sz="2800" dirty="0"/>
              <a:t>Computed reversed message</a:t>
            </a:r>
            <a:r>
              <a:rPr lang="es-ES" sz="2800" dirty="0"/>
              <a:t>: </a:t>
            </a:r>
          </a:p>
          <a:p>
            <a:r>
              <a:rPr lang="es-ES" sz="2800" dirty="0"/>
              <a:t>	"{{ </a:t>
            </a:r>
            <a:r>
              <a:rPr lang="es-ES" sz="2800" dirty="0" err="1"/>
              <a:t>msg</a:t>
            </a:r>
            <a:r>
              <a:rPr lang="es-ES" sz="2800" dirty="0"/>
              <a:t> | </a:t>
            </a:r>
            <a:r>
              <a:rPr lang="bin-NG" sz="2800" dirty="0"/>
              <a:t>reversed</a:t>
            </a:r>
            <a:r>
              <a:rPr lang="es-ES" sz="2800" dirty="0"/>
              <a:t> }}“</a:t>
            </a:r>
          </a:p>
          <a:p>
            <a:r>
              <a:rPr lang="es-ES" sz="2800" dirty="0"/>
              <a:t>&lt;/p&gt;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6533E0-D70E-4F08-91A1-A6840A4E9CCA}"/>
              </a:ext>
            </a:extLst>
          </p:cNvPr>
          <p:cNvSpPr/>
          <p:nvPr/>
        </p:nvSpPr>
        <p:spPr>
          <a:xfrm>
            <a:off x="4569839" y="3429000"/>
            <a:ext cx="62703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filters: {</a:t>
            </a:r>
            <a:endParaRPr lang="en-GB" dirty="0"/>
          </a:p>
          <a:p>
            <a:r>
              <a:rPr lang="en-GB" sz="2400" dirty="0"/>
              <a:t>    	</a:t>
            </a:r>
            <a:r>
              <a:rPr lang="bin-NG" sz="2400" dirty="0"/>
              <a:t>reversed</a:t>
            </a:r>
            <a:r>
              <a:rPr lang="en-GB" sz="2400" dirty="0"/>
              <a:t>: function (item) { </a:t>
            </a:r>
          </a:p>
          <a:p>
            <a:r>
              <a:rPr lang="en-GB" sz="2400" dirty="0"/>
              <a:t>	 	return item</a:t>
            </a:r>
            <a:endParaRPr lang="es-ES" sz="2400" dirty="0"/>
          </a:p>
          <a:p>
            <a:r>
              <a:rPr lang="es-ES" sz="2400" dirty="0"/>
              <a:t>		      </a:t>
            </a:r>
            <a:r>
              <a:rPr lang="bin-NG" sz="2400" dirty="0"/>
              <a:t>.split('').reverse().join(‘’)</a:t>
            </a:r>
          </a:p>
          <a:p>
            <a:r>
              <a:rPr lang="en-GB" sz="2400" dirty="0"/>
              <a:t>	}</a:t>
            </a:r>
          </a:p>
          <a:p>
            <a:r>
              <a:rPr lang="en-GB" sz="2400" dirty="0"/>
              <a:t>    }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56621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8EBC84-2E88-4A57-BB8A-4B5F1D99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Aplicando estilos de nuestra aplicación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FE9B9D-899B-4763-8BB4-CE6878FC5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Tema 12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5594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011D8E9-6C2B-45B1-9DEF-46223ED7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Elementos de CSS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Marcador de contenido 4">
            <a:extLst>
              <a:ext uri="{FF2B5EF4-FFF2-40B4-BE49-F238E27FC236}">
                <a16:creationId xmlns:a16="http://schemas.microsoft.com/office/drawing/2014/main" id="{7E29DA70-EB89-4FE3-8C78-543572C2E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20267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22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3AA7B-4548-4A68-B54C-FD58B8B1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s-ES" dirty="0"/>
              <a:t>CSS específico de un componente</a:t>
            </a:r>
            <a:endParaRPr lang="bin-NG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CE987E74-8DC3-4538-A01D-917A2E5C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241" y="643466"/>
            <a:ext cx="4105275" cy="410527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A90E79-B599-4F52-AF19-EA114585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endParaRPr lang="es-ES" sz="1800" dirty="0"/>
          </a:p>
          <a:p>
            <a:r>
              <a:rPr lang="es-ES" sz="1800" dirty="0"/>
              <a:t>El atributo </a:t>
            </a:r>
            <a:r>
              <a:rPr lang="en-US" sz="1800" b="1" dirty="0"/>
              <a:t>scoped</a:t>
            </a:r>
            <a:r>
              <a:rPr lang="es-ES" sz="1800" dirty="0"/>
              <a:t> de la etiqueta </a:t>
            </a:r>
            <a:r>
              <a:rPr lang="en-US" sz="1800" dirty="0"/>
              <a:t>style</a:t>
            </a:r>
            <a:r>
              <a:rPr lang="es-ES" sz="1800" dirty="0"/>
              <a:t> determina que el CSS solo se aplica en es componente</a:t>
            </a:r>
          </a:p>
          <a:p>
            <a:r>
              <a:rPr lang="es-ES" sz="1800" dirty="0"/>
              <a:t>Es el </a:t>
            </a:r>
            <a:r>
              <a:rPr lang="es-ES" sz="1800" b="1" dirty="0"/>
              <a:t>equivalente</a:t>
            </a:r>
            <a:r>
              <a:rPr lang="es-ES" sz="1800" dirty="0"/>
              <a:t> de las </a:t>
            </a:r>
            <a:r>
              <a:rPr lang="en-US" sz="1800" b="1" dirty="0"/>
              <a:t>shadow</a:t>
            </a:r>
            <a:r>
              <a:rPr lang="es-ES" sz="1800" b="1" dirty="0"/>
              <a:t> DOM </a:t>
            </a:r>
            <a:r>
              <a:rPr lang="es-ES" sz="1800" dirty="0"/>
              <a:t>incluida en las especificaciones del W3C para los </a:t>
            </a:r>
            <a:r>
              <a:rPr lang="en-US" sz="1800" dirty="0"/>
              <a:t>Web Components</a:t>
            </a:r>
          </a:p>
          <a:p>
            <a:r>
              <a:rPr lang="es-ES" sz="1800" dirty="0"/>
              <a:t>La guía de estilo de Vue recomienda que a pesar de su uso, se sigan prefiriendo selectores de clase sobre selectores de elementos por motivos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3206831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scope</a:t>
            </a:r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CSS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301286" y="686862"/>
            <a:ext cx="3589428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X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scoped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7BA7D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BFE6DDD-4416-4C1B-880C-828069D7F32D}"/>
              </a:ext>
            </a:extLst>
          </p:cNvPr>
          <p:cNvSpPr/>
          <p:nvPr/>
        </p:nvSpPr>
        <p:spPr>
          <a:xfrm>
            <a:off x="5396164" y="2349046"/>
            <a:ext cx="4568953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"btn btn-close"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X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scoped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7BA7D"/>
                </a:solidFill>
                <a:latin typeface="Consolas" panose="020B0609020204030204" pitchFamily="49" charset="0"/>
              </a:rPr>
              <a:t>.btn-close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46D595-0136-4D12-A95B-D912B09C509A}"/>
              </a:ext>
            </a:extLst>
          </p:cNvPr>
          <p:cNvSpPr txBox="1"/>
          <p:nvPr/>
        </p:nvSpPr>
        <p:spPr>
          <a:xfrm>
            <a:off x="7165323" y="1333193"/>
            <a:ext cx="1450782" cy="369332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Mala práctica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B37EBE-1CD6-4FB8-8A55-3F405D088FDC}"/>
              </a:ext>
            </a:extLst>
          </p:cNvPr>
          <p:cNvSpPr txBox="1"/>
          <p:nvPr/>
        </p:nvSpPr>
        <p:spPr>
          <a:xfrm>
            <a:off x="9008063" y="3284067"/>
            <a:ext cx="157421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Buena práctica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D1EC7F-C1ED-4CFC-A839-308ECB01E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709" y="4857228"/>
            <a:ext cx="6069793" cy="3880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9F5CB4-8F7E-4808-8D1F-576C2E83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709" y="5288939"/>
            <a:ext cx="3672359" cy="8730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68ADBF-776B-4C98-867E-EEB4A9972EBC}"/>
              </a:ext>
            </a:extLst>
          </p:cNvPr>
          <p:cNvSpPr txBox="1"/>
          <p:nvPr/>
        </p:nvSpPr>
        <p:spPr>
          <a:xfrm>
            <a:off x="8445895" y="5450001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Renderizado</a:t>
            </a:r>
          </a:p>
        </p:txBody>
      </p:sp>
    </p:spTree>
    <p:extLst>
      <p:ext uri="{BB962C8B-B14F-4D97-AF65-F5344CB8AC3E}">
        <p14:creationId xmlns:p14="http://schemas.microsoft.com/office/powerpoint/2010/main" val="1465737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3AA7B-4548-4A68-B54C-FD58B8B1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ES" dirty="0"/>
              <a:t>El atributo </a:t>
            </a:r>
            <a:r>
              <a:rPr lang="en-GB" dirty="0"/>
              <a:t>style</a:t>
            </a:r>
            <a:r>
              <a:rPr lang="bin-NG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A90E79-B599-4F52-AF19-EA114585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s-ES" sz="2000" b="1" dirty="0"/>
              <a:t>Insistencia. Como regla general es una mala práctica.</a:t>
            </a:r>
          </a:p>
          <a:p>
            <a:r>
              <a:rPr lang="es-ES" sz="2000" dirty="0"/>
              <a:t>Un caso de uso sería la aplicación de estilos dinámicos, que pueden tomar un número indeterminado de valores dependiendo de la interacción del usuario.</a:t>
            </a:r>
          </a:p>
          <a:p>
            <a:r>
              <a:rPr lang="es-ES" sz="2000" dirty="0"/>
              <a:t>Se utiliza la directiva </a:t>
            </a:r>
            <a:r>
              <a:rPr lang="en-GB" sz="2000" dirty="0"/>
              <a:t>v-bind</a:t>
            </a:r>
            <a:r>
              <a:rPr lang="es-ES" sz="2000" dirty="0"/>
              <a:t> con el atributo </a:t>
            </a:r>
            <a:r>
              <a:rPr lang="en-GB" sz="2000" dirty="0"/>
              <a:t>style</a:t>
            </a:r>
            <a:r>
              <a:rPr lang="es-ES" sz="2000" dirty="0"/>
              <a:t>, como con cualquier otro -&gt;  :</a:t>
            </a:r>
            <a:r>
              <a:rPr lang="en-GB" sz="2000" dirty="0"/>
              <a:t>style</a:t>
            </a:r>
            <a:r>
              <a:rPr lang="es-ES" sz="2000" dirty="0"/>
              <a:t> = “variable”</a:t>
            </a:r>
          </a:p>
          <a:p>
            <a:r>
              <a:rPr lang="es-ES" sz="2000" dirty="0"/>
              <a:t>La variable puede ser </a:t>
            </a:r>
            <a:r>
              <a:rPr lang="en-GB" sz="2000" dirty="0"/>
              <a:t>string</a:t>
            </a:r>
            <a:r>
              <a:rPr lang="es-ES" sz="2000" dirty="0"/>
              <a:t>, objeto o array de objetos</a:t>
            </a:r>
          </a:p>
          <a:p>
            <a:r>
              <a:rPr lang="es-ES" sz="2000" dirty="0"/>
              <a:t>En los objetos, las propiedades correspondientes a valores CSS que utilizan guion (-) se convierten a camel Case</a:t>
            </a:r>
          </a:p>
          <a:p>
            <a:endParaRPr lang="es-ES" sz="20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CE987E74-8DC3-4538-A01D-917A2E5C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5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10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897225C7-1A9E-4FD2-AF0F-4D073159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10" y="1773066"/>
            <a:ext cx="4176963" cy="4635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0679DC-529B-4D3B-8A7F-688A1435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640" y="540696"/>
            <a:ext cx="4187569" cy="883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cs typeface="Calibri Light"/>
              </a:rPr>
              <a:t>Evan You</a:t>
            </a:r>
            <a:endParaRPr lang="en-US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agen 5" descr="Un joven sonriendo con lentes&#10;&#10;Descripción generada con confianza alta">
            <a:extLst>
              <a:ext uri="{FF2B5EF4-FFF2-40B4-BE49-F238E27FC236}">
                <a16:creationId xmlns:a16="http://schemas.microsoft.com/office/drawing/2014/main" id="{7D4CC62B-5E34-4BA4-A6D2-FE13CA26E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FD729C-2DDD-4D3A-BB1E-184BDB9C1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52130" y="5897479"/>
            <a:ext cx="2047291" cy="372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  <a:hlinkClick r:id="rId4"/>
              </a:rPr>
              <a:t>https://evanyou.me/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9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Cambios en el tamaño de fuente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828431" y="1094345"/>
            <a:ext cx="6120818" cy="267765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Estilo CSS dinámico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"spinner"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"size"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Tamaño de fuente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"size"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="size"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min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"0.1"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max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"3"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disabled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"range"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="size"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min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"0.1"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max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"3"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step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"0.1"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"Escribe tu nombre"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="name"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="fontSize"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{{ name }}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BFE6DDD-4416-4C1B-880C-828069D7F32D}"/>
              </a:ext>
            </a:extLst>
          </p:cNvPr>
          <p:cNvSpPr/>
          <p:nvPr/>
        </p:nvSpPr>
        <p:spPr>
          <a:xfrm>
            <a:off x="6096000" y="3499848"/>
            <a:ext cx="4568953" cy="267765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data: ()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name: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'Pepe'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size: </a:t>
            </a:r>
            <a:r>
              <a:rPr lang="bin-NG" sz="1400" dirty="0">
                <a:solidFill>
                  <a:srgbClr val="B5CEA8"/>
                </a:solidFill>
                <a:latin typeface="Consolas" panose="020B0609020204030204" pitchFamily="49" charset="0"/>
              </a:rPr>
              <a:t>1.5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computed: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fontSize: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() {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// 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`font-size: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${this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.size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rem`</a:t>
            </a:r>
            <a:endParaRPr lang="es-E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s-ES" sz="14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{ fontSize: 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${this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.size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rem`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353210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A6FA6-04CC-430C-A552-0E74398D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ES" dirty="0"/>
              <a:t>Clases CSS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6D132B-C8F5-4BB9-B5F5-F0CA9E9E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s-ES" sz="2200" b="1" dirty="0"/>
              <a:t>Insistencia. Es la forma más adecuada de aplicar estilos, especialmente cuando varían de forma dinámica </a:t>
            </a:r>
          </a:p>
          <a:p>
            <a:r>
              <a:rPr lang="es-ES" sz="2200" dirty="0"/>
              <a:t>Se utiliza la directiva </a:t>
            </a:r>
            <a:r>
              <a:rPr lang="en-GB" sz="2200" dirty="0"/>
              <a:t>v-bind</a:t>
            </a:r>
            <a:r>
              <a:rPr lang="es-ES" sz="2200" dirty="0"/>
              <a:t> con el atributo </a:t>
            </a:r>
            <a:r>
              <a:rPr lang="en-GB" sz="2200" dirty="0"/>
              <a:t>class</a:t>
            </a:r>
            <a:r>
              <a:rPr lang="es-ES" sz="2200" dirty="0"/>
              <a:t>, como con cualquier otro -&gt;  :</a:t>
            </a:r>
            <a:r>
              <a:rPr lang="en-GB" sz="2200" dirty="0"/>
              <a:t>class</a:t>
            </a:r>
            <a:r>
              <a:rPr lang="es-ES" sz="2200" dirty="0"/>
              <a:t> = “variable”</a:t>
            </a:r>
          </a:p>
          <a:p>
            <a:r>
              <a:rPr lang="es-ES" sz="2200" dirty="0"/>
              <a:t>La variable puede ser </a:t>
            </a:r>
            <a:r>
              <a:rPr lang="en-GB" sz="2200" dirty="0"/>
              <a:t>string</a:t>
            </a:r>
            <a:r>
              <a:rPr lang="es-ES" sz="2200" dirty="0"/>
              <a:t> u objeto</a:t>
            </a:r>
          </a:p>
          <a:p>
            <a:r>
              <a:rPr lang="es-ES" sz="2200" dirty="0"/>
              <a:t>Al usar objetos su estructura es </a:t>
            </a:r>
          </a:p>
          <a:p>
            <a:pPr lvl="1"/>
            <a:r>
              <a:rPr lang="es-ES" sz="2200" dirty="0"/>
              <a:t>Propiedad: Nombre de una clase CSS existente</a:t>
            </a:r>
          </a:p>
          <a:p>
            <a:pPr lvl="1"/>
            <a:r>
              <a:rPr lang="es-ES" sz="2200" dirty="0"/>
              <a:t>Valor: booleano. Solo si es true se aplica la clase</a:t>
            </a:r>
          </a:p>
          <a:p>
            <a:endParaRPr lang="es-E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FB05D6B-C112-42E1-AE9F-E97938D8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3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Añadiendo CSS a una lista de tareas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600" dirty="0">
              <a:latin typeface="Consolas" panose="020B0609020204030204" pitchFamily="49" charset="0"/>
            </a:endParaRPr>
          </a:p>
          <a:p>
            <a:endParaRPr lang="en-US" sz="26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3511" y="4532776"/>
            <a:ext cx="1632648" cy="1632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1F92F7-1B6A-47E8-8DEB-F019E9A56AC0}"/>
              </a:ext>
            </a:extLst>
          </p:cNvPr>
          <p:cNvSpPr/>
          <p:nvPr/>
        </p:nvSpPr>
        <p:spPr>
          <a:xfrm>
            <a:off x="4549526" y="1075998"/>
            <a:ext cx="6423274" cy="440120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"newTarea"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"Nueva tarea"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="newTarea.titulo"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"descripción de la tarea"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="newTarea.info"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="onAdd"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Añadir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"listaTareas"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="aTareas.length"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Lista de tareas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"lista"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="(tarea, index) 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aTareas"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="index"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bin-NG" sz="1400" dirty="0">
                <a:solidFill>
                  <a:srgbClr val="CE9178"/>
                </a:solidFill>
                <a:latin typeface="Consolas" panose="020B0609020204030204" pitchFamily="49" charset="0"/>
              </a:rPr>
              <a:t>"checkbox"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@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change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="onCompletedChange"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v-model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="tarea.isCompleted"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:</a:t>
            </a:r>
            <a:r>
              <a:rPr lang="bin-NG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="{isCompleted: tarea.isCompleted}"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{{tarea.titulo}} - {{tarea.info}}</a:t>
            </a: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bin-NG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bin-NG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bin-NG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957F9-C61E-40CA-82CA-3D57D2CB5F5B}"/>
              </a:ext>
            </a:extLst>
          </p:cNvPr>
          <p:cNvSpPr txBox="1"/>
          <p:nvPr/>
        </p:nvSpPr>
        <p:spPr>
          <a:xfrm>
            <a:off x="6400800" y="1845439"/>
            <a:ext cx="5100103" cy="28623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Creamos una lista de tareas, algo más compleja que la de mensajes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tareas son objetos se definen en un modelo de datos (una clase de ES6)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n-US" dirty="0"/>
              <a:t>binding</a:t>
            </a:r>
            <a:r>
              <a:rPr lang="es-ES" dirty="0"/>
              <a:t> de los inputs corresponde a propiedades de los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Unas de estas propiedades se enlaza con un </a:t>
            </a:r>
            <a:r>
              <a:rPr lang="en-US" dirty="0"/>
              <a:t>checkbox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cambios en esa propiedad se reflejan en la aplicación o no de una clase CSS</a:t>
            </a:r>
          </a:p>
        </p:txBody>
      </p:sp>
    </p:spTree>
    <p:extLst>
      <p:ext uri="{BB962C8B-B14F-4D97-AF65-F5344CB8AC3E}">
        <p14:creationId xmlns:p14="http://schemas.microsoft.com/office/powerpoint/2010/main" val="13733762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07BC2A-DCF7-437D-98DA-6EF93CB2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Librerías de Componentes y CSS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525009C-C8A1-4D3E-8F0A-AEC83F9D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3762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7807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C54DA-B967-47B7-A292-2B720F64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Iconos en formato fuente (</a:t>
            </a:r>
            <a:r>
              <a:rPr lang="en-US" dirty="0">
                <a:solidFill>
                  <a:srgbClr val="FFFFFF"/>
                </a:solidFill>
              </a:rPr>
              <a:t>Font Icons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6D901BF-B5EE-466D-A7D5-9A4D74A9B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64935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3786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4C9CEC1-5A72-470B-84C3-CFA199F00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EF31C-3FFD-4DA5-A1D2-B65909C5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in-NG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Vuetify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ES" sz="2700" dirty="0">
                <a:hlinkClick r:id="rId3"/>
              </a:rPr>
              <a:t>https://vuetifyjs.com/en/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4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7C3EFE-060C-44E8-B645-CB8C5F3A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Instalación de </a:t>
            </a:r>
            <a:r>
              <a:rPr lang="bin-NG" dirty="0">
                <a:solidFill>
                  <a:schemeClr val="bg1"/>
                </a:solidFill>
              </a:rPr>
              <a:t>Vuetify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0E319C2-F196-4805-84A9-89ECE9076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56325"/>
              </p:ext>
            </p:extLst>
          </p:nvPr>
        </p:nvGraphicFramePr>
        <p:xfrm>
          <a:off x="943277" y="2339935"/>
          <a:ext cx="10444758" cy="3052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C291C1BC-E1C9-4467-83DF-0EF409851618}"/>
              </a:ext>
            </a:extLst>
          </p:cNvPr>
          <p:cNvSpPr txBox="1"/>
          <p:nvPr/>
        </p:nvSpPr>
        <p:spPr>
          <a:xfrm>
            <a:off x="2078182" y="5379527"/>
            <a:ext cx="371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Antes creamos una copia de </a:t>
            </a:r>
            <a:r>
              <a:rPr lang="bin-NG" dirty="0"/>
              <a:t>App.vue</a:t>
            </a:r>
            <a:r>
              <a:rPr lang="es-ES" dirty="0"/>
              <a:t>, porque la instalación lo sobrescribe </a:t>
            </a:r>
          </a:p>
        </p:txBody>
      </p:sp>
    </p:spTree>
    <p:extLst>
      <p:ext uri="{BB962C8B-B14F-4D97-AF65-F5344CB8AC3E}">
        <p14:creationId xmlns:p14="http://schemas.microsoft.com/office/powerpoint/2010/main" val="279764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6EA1B-B9FD-48B0-91E1-0261D705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Resultado de la instalación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E50D1DD2-5889-493C-941F-B347FE510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644252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552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1E4C9-30A0-45D4-8EE5-1DB61A06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ES" sz="4400" dirty="0">
                <a:solidFill>
                  <a:srgbClr val="FFFFFF"/>
                </a:solidFill>
              </a:rPr>
              <a:t>Algunos componentes de </a:t>
            </a:r>
            <a:r>
              <a:rPr lang="bin-NG" sz="4400" dirty="0">
                <a:solidFill>
                  <a:srgbClr val="FFFFFF"/>
                </a:solidFill>
              </a:rPr>
              <a:t>Vuetify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DDC7A0B1-9CD0-4207-8AEC-D5399B5AB5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03" r="1" b="130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259AC7-861F-47D1-A3C4-63B0791BD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>
                <a:solidFill>
                  <a:srgbClr val="FFFFFF"/>
                </a:solidFill>
              </a:rPr>
              <a:t>v-app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>
                <a:solidFill>
                  <a:srgbClr val="FFFFFF"/>
                </a:solidFill>
              </a:rPr>
              <a:t>v-app-bar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>
                <a:solidFill>
                  <a:srgbClr val="FFFFFF"/>
                </a:solidFill>
              </a:rPr>
              <a:t>v-content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>
                <a:solidFill>
                  <a:srgbClr val="FFFFFF"/>
                </a:solidFill>
              </a:rPr>
              <a:t>v-img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>
                <a:solidFill>
                  <a:srgbClr val="FFFFFF"/>
                </a:solidFill>
              </a:rPr>
              <a:t>v-btn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bin-NG" sz="2000" dirty="0">
                <a:solidFill>
                  <a:srgbClr val="FFFFFF"/>
                </a:solidFill>
              </a:rPr>
              <a:t>v-icon</a:t>
            </a:r>
          </a:p>
        </p:txBody>
      </p:sp>
    </p:spTree>
    <p:extLst>
      <p:ext uri="{BB962C8B-B14F-4D97-AF65-F5344CB8AC3E}">
        <p14:creationId xmlns:p14="http://schemas.microsoft.com/office/powerpoint/2010/main" val="21978113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33901E-7363-460A-A6DB-B2107D92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32" y="3335879"/>
            <a:ext cx="6053558" cy="122819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Formularios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14FC54-EACF-4A7A-8B57-DE23655E8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/>
          </a:bodyPr>
          <a:lstStyle/>
          <a:p>
            <a:r>
              <a:rPr lang="en-US" sz="2000"/>
              <a:t>input / text area</a:t>
            </a:r>
          </a:p>
          <a:p>
            <a:r>
              <a:rPr lang="en-US" sz="2000"/>
              <a:t>checkbox</a:t>
            </a:r>
          </a:p>
          <a:p>
            <a:r>
              <a:rPr lang="en-US" sz="2000"/>
              <a:t>radio buttons</a:t>
            </a:r>
          </a:p>
          <a:p>
            <a:r>
              <a:rPr lang="en-US" sz="2000"/>
              <a:t>select/options</a:t>
            </a:r>
          </a:p>
          <a:p>
            <a:endParaRPr lang="es-ES" sz="20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BBC3E5-8BF0-4320-AA6F-B50028CA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6140" y="2662517"/>
            <a:ext cx="3645876" cy="3792071"/>
          </a:xfrm>
        </p:spPr>
        <p:txBody>
          <a:bodyPr anchor="ctr">
            <a:noAutofit/>
          </a:bodyPr>
          <a:lstStyle/>
          <a:p>
            <a:r>
              <a:rPr lang="es-ES" sz="2000" dirty="0"/>
              <a:t>si existen, descarta los valores provistos por los controles HTML </a:t>
            </a:r>
          </a:p>
          <a:p>
            <a:r>
              <a:rPr lang="es-ES" sz="2000" dirty="0"/>
              <a:t>en los textarea no puede usarse interpolación {{}} para proporcionar un valor inicial</a:t>
            </a:r>
          </a:p>
          <a:p>
            <a:r>
              <a:rPr lang="es-ES" sz="2000" dirty="0"/>
              <a:t>Los </a:t>
            </a:r>
            <a:r>
              <a:rPr lang="en-US" sz="2000" dirty="0"/>
              <a:t>checkbox</a:t>
            </a:r>
            <a:r>
              <a:rPr lang="es-ES" sz="2000" dirty="0"/>
              <a:t> múltiples deben ligarse a </a:t>
            </a:r>
            <a:r>
              <a:rPr lang="es-ES" sz="2000"/>
              <a:t>tipos Array, </a:t>
            </a:r>
            <a:r>
              <a:rPr lang="es-ES" sz="2000" dirty="0"/>
              <a:t>para recoger múltiple valores booleanos</a:t>
            </a:r>
          </a:p>
          <a:p>
            <a:r>
              <a:rPr lang="en-US" sz="2000" dirty="0"/>
              <a:t>select/options </a:t>
            </a:r>
            <a:r>
              <a:rPr lang="es-ES" sz="2000" dirty="0"/>
              <a:t>de elección múltiple, se ligan a </a:t>
            </a:r>
            <a:r>
              <a:rPr lang="es-ES" sz="2000" dirty="0" err="1"/>
              <a:t>Arrays</a:t>
            </a:r>
            <a:endParaRPr lang="es-ES" sz="2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FD5482-B0BC-406E-8F8E-64638248DE30}"/>
              </a:ext>
            </a:extLst>
          </p:cNvPr>
          <p:cNvSpPr/>
          <p:nvPr/>
        </p:nvSpPr>
        <p:spPr>
          <a:xfrm>
            <a:off x="1806579" y="5042124"/>
            <a:ext cx="4817163" cy="750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v-model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-&gt; doble binding </a:t>
            </a:r>
            <a:r>
              <a:rPr lang="es-E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 formulario y el modelo de datos</a:t>
            </a:r>
          </a:p>
        </p:txBody>
      </p:sp>
    </p:spTree>
    <p:extLst>
      <p:ext uri="{BB962C8B-B14F-4D97-AF65-F5344CB8AC3E}">
        <p14:creationId xmlns:p14="http://schemas.microsoft.com/office/powerpoint/2010/main" val="3272596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12106</Words>
  <Application>Microsoft Office PowerPoint</Application>
  <PresentationFormat>Panorámica</PresentationFormat>
  <Paragraphs>1504</Paragraphs>
  <Slides>150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150</vt:i4>
      </vt:variant>
    </vt:vector>
  </HeadingPairs>
  <TitlesOfParts>
    <vt:vector size="156" baseType="lpstr">
      <vt:lpstr>Arial</vt:lpstr>
      <vt:lpstr>Calibri</vt:lpstr>
      <vt:lpstr>Calibri Light</vt:lpstr>
      <vt:lpstr>Consolas</vt:lpstr>
      <vt:lpstr>Rockwell</vt:lpstr>
      <vt:lpstr>Tema de Office</vt:lpstr>
      <vt:lpstr>VueJS</vt:lpstr>
      <vt:lpstr>Alejandro Cerezo Lasne</vt:lpstr>
      <vt:lpstr>Contenido</vt:lpstr>
      <vt:lpstr>Fundamentos de VUE.js</vt:lpstr>
      <vt:lpstr>¿Qué es VueJS?</vt:lpstr>
      <vt:lpstr>Características comunes</vt:lpstr>
      <vt:lpstr>SPA: Single-Page Applications</vt:lpstr>
      <vt:lpstr>Vue.js https://vuejs.org/</vt:lpstr>
      <vt:lpstr>Evan You</vt:lpstr>
      <vt:lpstr>Características de vue.js</vt:lpstr>
      <vt:lpstr>Preparación del Entorno de Desarrollo</vt:lpstr>
      <vt:lpstr>Elementos del entorno</vt:lpstr>
      <vt:lpstr>Chrome</vt:lpstr>
      <vt:lpstr>Vue.js devtools</vt:lpstr>
      <vt:lpstr>Visual Studio Code</vt:lpstr>
      <vt:lpstr>Plugins - Visual Studio Code  </vt:lpstr>
      <vt:lpstr>Plugins para Vue JS</vt:lpstr>
      <vt:lpstr>NodeJS / npm</vt:lpstr>
      <vt:lpstr>Git</vt:lpstr>
      <vt:lpstr>GitHub</vt:lpstr>
      <vt:lpstr>Terminal o línea de comandos (Windows)</vt:lpstr>
      <vt:lpstr>Terminales en VSC</vt:lpstr>
      <vt:lpstr>Instalación de VueJS</vt:lpstr>
      <vt:lpstr>Vue CLI</vt:lpstr>
      <vt:lpstr>Iniciando el proyecto</vt:lpstr>
      <vt:lpstr>Scaffolding</vt:lpstr>
      <vt:lpstr>Package.json</vt:lpstr>
      <vt:lpstr>“Compilación” con Webpack</vt:lpstr>
      <vt:lpstr>Webpack y vue-loader</vt:lpstr>
      <vt:lpstr>Compilando el proyecto</vt:lpstr>
      <vt:lpstr>npm run serve</vt:lpstr>
      <vt:lpstr>npm run build</vt:lpstr>
      <vt:lpstr>Accediendo al proyecto compilado</vt:lpstr>
      <vt:lpstr>Instalaciones globales con npm</vt:lpstr>
      <vt:lpstr>Opciones en vue cli </vt:lpstr>
      <vt:lpstr>Presentación de PowerPoint</vt:lpstr>
      <vt:lpstr>Comandos del CLI Vue</vt:lpstr>
      <vt:lpstr>interfaz gráfico: vue ui  </vt:lpstr>
      <vt:lpstr>Componentes</vt:lpstr>
      <vt:lpstr>Vue como libreria</vt:lpstr>
      <vt:lpstr>Vue como librería</vt:lpstr>
      <vt:lpstr>Uso de Vue como librería (desde script)</vt:lpstr>
      <vt:lpstr>Data binding en Vue como librería</vt:lpstr>
      <vt:lpstr>Comportamiento reactivo</vt:lpstr>
      <vt:lpstr>Formas de programación</vt:lpstr>
      <vt:lpstr>Binding</vt:lpstr>
      <vt:lpstr>Binding: One-way v. Two-way</vt:lpstr>
      <vt:lpstr>Componentes</vt:lpstr>
      <vt:lpstr>Componentes en Vue</vt:lpstr>
      <vt:lpstr>Registro de un componente</vt:lpstr>
      <vt:lpstr>Ejemplo de componente</vt:lpstr>
      <vt:lpstr>Atributos y propiedades del componente</vt:lpstr>
      <vt:lpstr>Propiedades y tipos</vt:lpstr>
      <vt:lpstr>Atributos de los componente</vt:lpstr>
      <vt:lpstr>Componentes y CLI</vt:lpstr>
      <vt:lpstr>El fichero main de la aplicación</vt:lpstr>
      <vt:lpstr>Los ficheros VUE</vt:lpstr>
      <vt:lpstr>App: el componente inicial de la aplicación</vt:lpstr>
      <vt:lpstr>Creación de un componente</vt:lpstr>
      <vt:lpstr>Creación y registro de un componente</vt:lpstr>
      <vt:lpstr>Ciclo de vida del componente (1)</vt:lpstr>
      <vt:lpstr>Ciclo de vida del componente (2)</vt:lpstr>
      <vt:lpstr>Hooks</vt:lpstr>
      <vt:lpstr>Vue devtools de Chrome en la práctica</vt:lpstr>
      <vt:lpstr>Trabajando con Bindings, Directivas y Filtros</vt:lpstr>
      <vt:lpstr>Binding</vt:lpstr>
      <vt:lpstr>Ampliando el componente saludo: binding</vt:lpstr>
      <vt:lpstr>Directivas (Programación declarativa 1)</vt:lpstr>
      <vt:lpstr>Completando el componente saludo: doble binding</vt:lpstr>
      <vt:lpstr>Directivas de eventos. Métodos</vt:lpstr>
      <vt:lpstr>Ampliando el componente saludo: eventos</vt:lpstr>
      <vt:lpstr>Modificadores de los eventos</vt:lpstr>
      <vt:lpstr>Ejemplos de modificadores</vt:lpstr>
      <vt:lpstr>Otro ejemplo sencillo: </vt:lpstr>
      <vt:lpstr>Directivas (Programación declarativa 2)</vt:lpstr>
      <vt:lpstr>Creación de una lista (1)</vt:lpstr>
      <vt:lpstr>Creación de una lista (2)</vt:lpstr>
      <vt:lpstr>Propiedades computadas</vt:lpstr>
      <vt:lpstr>Propiedades computadas: Ejemplo</vt:lpstr>
      <vt:lpstr>Creación de un codificador</vt:lpstr>
      <vt:lpstr>Watchers</vt:lpstr>
      <vt:lpstr>Watchers: Ejemplo</vt:lpstr>
      <vt:lpstr>Filtros</vt:lpstr>
      <vt:lpstr>Filtros: Ejemplo</vt:lpstr>
      <vt:lpstr>Aplicando estilos de nuestra aplicación</vt:lpstr>
      <vt:lpstr>Elementos de CSS</vt:lpstr>
      <vt:lpstr>CSS específico de un componente</vt:lpstr>
      <vt:lpstr>El scope del CSS</vt:lpstr>
      <vt:lpstr>El atributo style </vt:lpstr>
      <vt:lpstr>Cambios en el tamaño de fuente</vt:lpstr>
      <vt:lpstr>Clases CSS</vt:lpstr>
      <vt:lpstr>Añadiendo CSS a una lista de tareas</vt:lpstr>
      <vt:lpstr>Librerías de Componentes y CSS</vt:lpstr>
      <vt:lpstr>Iconos en formato fuente (Font Icons)</vt:lpstr>
      <vt:lpstr>Vuetify https://vuetifyjs.com/en/</vt:lpstr>
      <vt:lpstr>Instalación de Vuetify</vt:lpstr>
      <vt:lpstr>Resultado de la instalación</vt:lpstr>
      <vt:lpstr>Algunos componentes de Vuetify</vt:lpstr>
      <vt:lpstr>Formularios</vt:lpstr>
      <vt:lpstr>Formulario</vt:lpstr>
      <vt:lpstr>Formularios - Utilidades</vt:lpstr>
      <vt:lpstr>Trabajando con rutas y datos del backend</vt:lpstr>
      <vt:lpstr>Single Page Applications</vt:lpstr>
      <vt:lpstr>Enrutamiento</vt:lpstr>
      <vt:lpstr>vue-router</vt:lpstr>
      <vt:lpstr>Fichero de rutas</vt:lpstr>
      <vt:lpstr>Uso de las rutas</vt:lpstr>
      <vt:lpstr>Añadiendo rutas en nuestra app</vt:lpstr>
      <vt:lpstr>Acceso a los datos de un servidor / API</vt:lpstr>
      <vt:lpstr>Instalación de Axios</vt:lpstr>
      <vt:lpstr>Descargando datos: </vt:lpstr>
      <vt:lpstr>Añadiendo una ruta para descargar imágenes</vt:lpstr>
      <vt:lpstr>Slots: Proyección de contenido</vt:lpstr>
      <vt:lpstr>Uso de múltiples slots</vt:lpstr>
      <vt:lpstr>Datos en nuestro backend</vt:lpstr>
      <vt:lpstr>Backend sencillo: json-server</vt:lpstr>
      <vt:lpstr>Operaciones REST</vt:lpstr>
      <vt:lpstr>Leyendo y escribiendo datos en el back</vt:lpstr>
      <vt:lpstr>Aplicando patrones. El patrón de diseño Flux</vt:lpstr>
      <vt:lpstr>Tareas: Organizando los componentes</vt:lpstr>
      <vt:lpstr>Comunicación entre componentes</vt:lpstr>
      <vt:lpstr>Tareas: Componente Controlador</vt:lpstr>
      <vt:lpstr>Tareas: Componente Presentador</vt:lpstr>
      <vt:lpstr>Bus de eventos</vt:lpstr>
      <vt:lpstr>Mensajes: Organizando los componentes</vt:lpstr>
      <vt:lpstr>Store para centralizar el estado de la app</vt:lpstr>
      <vt:lpstr>Mensajes: Uso de un store simple</vt:lpstr>
      <vt:lpstr>¿Qué es Vuex?</vt:lpstr>
      <vt:lpstr>Instalación y uso de Vuex</vt:lpstr>
      <vt:lpstr>Mensajes: Uso de Vuex. El $Store</vt:lpstr>
      <vt:lpstr>Mutaciones</vt:lpstr>
      <vt:lpstr>Mensajes: Uso de Vuex. Mutaciones</vt:lpstr>
      <vt:lpstr>Acciones</vt:lpstr>
      <vt:lpstr>Mensajes: Uso de Vuex. Acciones</vt:lpstr>
      <vt:lpstr>Testing</vt:lpstr>
      <vt:lpstr>Test unitarios</vt:lpstr>
      <vt:lpstr>Fichero spec</vt:lpstr>
      <vt:lpstr>Test e2e</vt:lpstr>
      <vt:lpstr>Test e2e. Resultados</vt:lpstr>
      <vt:lpstr>Fichero spec</vt:lpstr>
      <vt:lpstr>Despliegue de aplicaciones</vt:lpstr>
      <vt:lpstr>Versión del proyecto para ‘producción’</vt:lpstr>
      <vt:lpstr>Azure devops</vt:lpstr>
      <vt:lpstr>Creación de un proyecto</vt:lpstr>
      <vt:lpstr>Inicio</vt:lpstr>
      <vt:lpstr>Boards</vt:lpstr>
      <vt:lpstr>Repositorios</vt:lpstr>
      <vt:lpstr>Inicio de un repositorio</vt:lpstr>
      <vt:lpstr>Repositorio sincronizado</vt:lpstr>
      <vt:lpstr>Despliegue (Pipelines)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</dc:title>
  <dc:creator>Alejandro Cerezo</dc:creator>
  <cp:lastModifiedBy>Alejandro Cerezo</cp:lastModifiedBy>
  <cp:revision>1</cp:revision>
  <dcterms:created xsi:type="dcterms:W3CDTF">2020-04-26T20:15:04Z</dcterms:created>
  <dcterms:modified xsi:type="dcterms:W3CDTF">2020-04-28T14:23:03Z</dcterms:modified>
</cp:coreProperties>
</file>